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57" r:id="rId5"/>
    <p:sldId id="264" r:id="rId6"/>
    <p:sldId id="270" r:id="rId7"/>
    <p:sldId id="258" r:id="rId8"/>
    <p:sldId id="265" r:id="rId9"/>
    <p:sldId id="271" r:id="rId10"/>
    <p:sldId id="259" r:id="rId11"/>
    <p:sldId id="266" r:id="rId12"/>
    <p:sldId id="272" r:id="rId13"/>
    <p:sldId id="261" r:id="rId14"/>
    <p:sldId id="267" r:id="rId15"/>
    <p:sldId id="273" r:id="rId16"/>
    <p:sldId id="260" r:id="rId17"/>
    <p:sldId id="268" r:id="rId18"/>
    <p:sldId id="274" r:id="rId19"/>
    <p:sldId id="262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7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4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98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7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7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2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1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A75C-FB25-4401-ACF7-EEA5E49F538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8030-5A01-446E-9436-CBDBDA39D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152" cy="761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272" y="2316163"/>
            <a:ext cx="9997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ТАКИЕ 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             РАЗНЫЕ </a:t>
            </a:r>
          </a:p>
          <a:p>
            <a:r>
              <a:rPr lang="ru-RU" sz="6000" b="1" dirty="0">
                <a:solidFill>
                  <a:srgbClr val="FF0000"/>
                </a:solidFill>
              </a:rPr>
              <a:t>                             ПРОФЕССИИ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2338FC-0C88-47C0-9393-3DC0ADDD9219}"/>
              </a:ext>
            </a:extLst>
          </p:cNvPr>
          <p:cNvSpPr/>
          <p:nvPr/>
        </p:nvSpPr>
        <p:spPr>
          <a:xfrm>
            <a:off x="7306491" y="5466557"/>
            <a:ext cx="47430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ru-RU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МБДОУ ДС № 15 «Аленка» Фомичева И.С.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2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707"/>
            <a:ext cx="12192000" cy="734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3488" y="0"/>
            <a:ext cx="3875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ПРОДАВЕЦ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84" y="865720"/>
            <a:ext cx="4949050" cy="5992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50" y="1015663"/>
            <a:ext cx="2805031" cy="2837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00" y="1015662"/>
            <a:ext cx="2965281" cy="2837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89" y="4157472"/>
            <a:ext cx="2886992" cy="2523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75" y="4227732"/>
            <a:ext cx="3427405" cy="229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264" y="402336"/>
            <a:ext cx="659347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Если слишком я оброс,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 кресло я усядусь смело,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Ведь мне стрижку для волос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Мастер сделает умело.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С аккуратной головой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Возвращаюсь я домой.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Мастер очень постарался…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Как же этот мастер звался?</a:t>
            </a:r>
          </a:p>
        </p:txBody>
      </p:sp>
    </p:spTree>
    <p:extLst>
      <p:ext uri="{BB962C8B-B14F-4D97-AF65-F5344CB8AC3E}">
        <p14:creationId xmlns:p14="http://schemas.microsoft.com/office/powerpoint/2010/main" val="22460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9104" y="0"/>
            <a:ext cx="4825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ПАРИКМАХЕР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68" y="895949"/>
            <a:ext cx="4218432" cy="59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3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707"/>
            <a:ext cx="12192000" cy="734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7872" y="0"/>
            <a:ext cx="4825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ПАРИКМАХЕР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" y="1015662"/>
            <a:ext cx="3969511" cy="5714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26" y="1015662"/>
            <a:ext cx="3109591" cy="2413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1015025"/>
            <a:ext cx="3584448" cy="2450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58" y="3523141"/>
            <a:ext cx="3101660" cy="3109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3681191"/>
            <a:ext cx="3584448" cy="29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5264" y="335845"/>
            <a:ext cx="586231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Скажите, кто так вкусно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Готовит щи капустные,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Пахучие котлеты,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Салаты, винегреты,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На завтрак чай с вареньем…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b="1" dirty="0">
                <a:solidFill>
                  <a:srgbClr val="FF0000"/>
                </a:solidFill>
              </a:rPr>
              <a:t>Какое объеденье!!!</a:t>
            </a:r>
          </a:p>
        </p:txBody>
      </p:sp>
    </p:spTree>
    <p:extLst>
      <p:ext uri="{BB962C8B-B14F-4D97-AF65-F5344CB8AC3E}">
        <p14:creationId xmlns:p14="http://schemas.microsoft.com/office/powerpoint/2010/main" val="13016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5008" y="0"/>
            <a:ext cx="2487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ПОВАР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24" y="890016"/>
            <a:ext cx="4727435" cy="58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899"/>
            <a:ext cx="12192000" cy="734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3232" y="-292608"/>
            <a:ext cx="2487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ПОВАР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95" y="580983"/>
            <a:ext cx="4325519" cy="588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69" y="580982"/>
            <a:ext cx="2502027" cy="3129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42" y="580983"/>
            <a:ext cx="3389878" cy="312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2" y="3710969"/>
            <a:ext cx="3314700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04" y="3795565"/>
            <a:ext cx="3236723" cy="2482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437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9648" y="646176"/>
            <a:ext cx="601555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Вот он по дороге едет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И глядит на светофор.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Вы подскажете мне, дети,</a:t>
            </a: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Как зовут его?</a:t>
            </a:r>
          </a:p>
        </p:txBody>
      </p:sp>
    </p:spTree>
    <p:extLst>
      <p:ext uri="{BB962C8B-B14F-4D97-AF65-F5344CB8AC3E}">
        <p14:creationId xmlns:p14="http://schemas.microsoft.com/office/powerpoint/2010/main" val="14788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676" y="0"/>
            <a:ext cx="273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ШОФЕР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52" y="1199400"/>
            <a:ext cx="7498080" cy="56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4464" y="0"/>
            <a:ext cx="2736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ШОФЕР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13" y="1133856"/>
            <a:ext cx="4778477" cy="5462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72" y="1133856"/>
            <a:ext cx="3563874" cy="2375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94" y="1133856"/>
            <a:ext cx="3640445" cy="2375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76" y="3876635"/>
            <a:ext cx="4572000" cy="2865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7585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968" y="722572"/>
            <a:ext cx="8473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Кто на свете всех полезней,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Лечит от любых болезней?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Кто всегда в халате белом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Занят самым нужным делом?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Кто, лишь только вы войдете,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Говорит: «Откройте ротик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И скажите громко – а-а-а!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Не болит ли голова?»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Кто заботливый и добрый?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Ну конечно, это - …..</a:t>
            </a:r>
          </a:p>
        </p:txBody>
      </p:sp>
    </p:spTree>
    <p:extLst>
      <p:ext uri="{BB962C8B-B14F-4D97-AF65-F5344CB8AC3E}">
        <p14:creationId xmlns:p14="http://schemas.microsoft.com/office/powerpoint/2010/main" val="34630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0671" y="2328672"/>
            <a:ext cx="10130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045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5424" y="0"/>
            <a:ext cx="2928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ДОКТОР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1015663"/>
            <a:ext cx="4730496" cy="5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81" y="-490009"/>
            <a:ext cx="12265152" cy="7619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9632" y="106958"/>
            <a:ext cx="5657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65376" y="152996"/>
            <a:ext cx="6547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ДОКТОР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1030288"/>
            <a:ext cx="4086397" cy="5443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48" y="1373176"/>
            <a:ext cx="3023344" cy="1955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08" y="1349852"/>
            <a:ext cx="2969702" cy="1978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86" y="3648243"/>
            <a:ext cx="3170306" cy="27334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95" y="3648243"/>
            <a:ext cx="3640025" cy="27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6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8224" y="823468"/>
            <a:ext cx="638097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По квартирам и домам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Много писем, телеграмм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Он приносит адресатам.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Как зовут его, ребята?</a:t>
            </a:r>
          </a:p>
        </p:txBody>
      </p:sp>
    </p:spTree>
    <p:extLst>
      <p:ext uri="{BB962C8B-B14F-4D97-AF65-F5344CB8AC3E}">
        <p14:creationId xmlns:p14="http://schemas.microsoft.com/office/powerpoint/2010/main" val="4967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6207" y="0"/>
            <a:ext cx="433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ПОЧТАЛЬОН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02208"/>
            <a:ext cx="5279136" cy="59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353"/>
            <a:ext cx="12265152" cy="761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5136" y="106700"/>
            <a:ext cx="433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ПОЧТАЛЬОН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59" y="1283207"/>
            <a:ext cx="4559807" cy="5261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94" y="1327054"/>
            <a:ext cx="3929674" cy="2806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3" y="1393345"/>
            <a:ext cx="3450337" cy="2739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94" y="4337779"/>
            <a:ext cx="3925443" cy="20264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83" y="4250295"/>
            <a:ext cx="3622337" cy="26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6496" y="743712"/>
            <a:ext cx="603953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За прилавком магазина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Где красивая витрина,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Покупателей он ждет</a:t>
            </a:r>
          </a:p>
          <a:p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И товары продает.</a:t>
            </a:r>
          </a:p>
        </p:txBody>
      </p:sp>
    </p:spTree>
    <p:extLst>
      <p:ext uri="{BB962C8B-B14F-4D97-AF65-F5344CB8AC3E}">
        <p14:creationId xmlns:p14="http://schemas.microsoft.com/office/powerpoint/2010/main" val="27343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7056" y="0"/>
            <a:ext cx="3875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ПРОДАВЕЦ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67" y="1015663"/>
            <a:ext cx="4951133" cy="5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3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205</Words>
  <Application>Microsoft Office PowerPoint</Application>
  <PresentationFormat>Широкоэкранный</PresentationFormat>
  <Paragraphs>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Irina</cp:lastModifiedBy>
  <cp:revision>24</cp:revision>
  <dcterms:created xsi:type="dcterms:W3CDTF">2019-01-20T13:58:29Z</dcterms:created>
  <dcterms:modified xsi:type="dcterms:W3CDTF">2022-03-28T11:33:09Z</dcterms:modified>
</cp:coreProperties>
</file>