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5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2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3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245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6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6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5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9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обучающихся с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детского сада № 15 «Аленка» г. Николаевска-на-Амуре Хабаровского края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2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905" y="295563"/>
            <a:ext cx="6591985" cy="5578763"/>
          </a:xfrm>
        </p:spPr>
        <p:txBody>
          <a:bodyPr>
            <a:normAutofit fontScale="4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"Художественно-эстетическое развитие" основными задачами образовательной деятельности с детьми является создание условий для: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у обучающихся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способности к восприятию музыки, художественной литературы, фольклора;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приобщения к разным видам художественно-эстетической деятельности, развития потребности в творческом самовыражении, инициативности и самостоятельности в воплощении художественного замысла.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сфере развития у обучающихся интереса к эстетической стороне действительности, ознакомления с разными видами и жанрами искусства, в том числе народного творчества. Программа относит к образовательной области художественно-эстетического развития приобщение обучающихся к эстетическому познанию и переживанию мира, к искусству и культуре в широком смысле, а также творческую деятельность обучающихся в изобразительном, пластическом, музыкальном, литературном и других видах художественно-творческой деятельности.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3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397" y="591128"/>
            <a:ext cx="6591985" cy="3777622"/>
          </a:xfrm>
        </p:spPr>
        <p:txBody>
          <a:bodyPr>
            <a:normAutofit fontScale="92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физического развития ребенка основными задачами образовательной деятельности являются создание условий для: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становления у обучающихся ценностей здорового образа жизни;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представлений о своем теле и своих физических возможностях;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приобретения двигательного опыта и совершенствования двигательной активности;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начальных представлений о некоторых видах спорта, овладения подвижными играми с правилами.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7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034" y="914400"/>
            <a:ext cx="6591985" cy="3777622"/>
          </a:xfrm>
        </p:spPr>
        <p:txBody>
          <a:bodyPr>
            <a:normAutofit fontScale="85000" lnSpcReduction="1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 получения образования детьми с тяжелыми нарушениями речи можно считать создание предметно-пространственной развивающей образовательной среды, учитывающей особенности обучающихся с ТНР; использование специальных дидактических пособий, технологий, методики других средств обучения (в том числе инновационных и информационных), разрабатываемых образовательной организацией; реализацию комплексного взаимодействия, творческого и профессионального потенциала специалистов образовательных организаций при реализации АОП ДО; проведение групповых и индивидуальных коррекционных занятий с учителем-логопедом (не реже 2-х раз в неделю) и педагогом-психологом; обеспечение эффективного планирования и реализации в организации образовательной деятельности, самостоятельной деятельности обучающихся с ТНР, режимных моментов с использованием вариативных форм работы, обусловленных учетом структуры дефекта обучающихся с тяжелыми нарушениями речи.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5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Программы: обеспечение условий для дошкольного образования, определяемых общими и особыми потребностями обучающегося с УО, индивидуальными особенностями его развития и состояния здоровья.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3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18" y="1264555"/>
            <a:ext cx="8876146" cy="3777622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УО;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УО, в том числе их эмоционального благополучия;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УО в период дошкольного образования независимо от места проживания, пола, нации, языка, социального статуса;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УО как субъекта отношений с педагогическим работником, родителями (законными представителями), другими детьми;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УО,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УО;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УО 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02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45" y="116110"/>
            <a:ext cx="8294255" cy="1280890"/>
          </a:xfrm>
        </p:spPr>
        <p:txBody>
          <a:bodyPr>
            <a:noAutofit/>
          </a:bodyPr>
          <a:lstStyle/>
          <a:p>
            <a:pPr marL="342900" lvl="0" indent="270510">
              <a:lnSpc>
                <a:spcPct val="115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освоения Программы.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4182"/>
            <a:ext cx="9144000" cy="3777622"/>
          </a:xfrm>
        </p:spPr>
        <p:txBody>
          <a:bodyPr>
            <a:normAutofit fontScale="250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к концу дошкольного возраста обучающихся с легкой умственной отсталостью - к семи годам ребенок умеет: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здороваться при встрече со знакомыми педагогическим работником и другими детьми, прощаться при расставании, пользуясь при этом невербальными и вербальными средствами общения;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благодарить за услугу, за подарок, угощение;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адекватно вести себя в знакомой и незнакомой ситуации;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проявлять доброжелательное отношение к знакомым и незнакомым людям;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проявлять элементарную самооценку своих поступков и действий;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адекватно реагировать на доброжелательное и недоброжелательное отношение к себе со стороны окружающих;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проявлять интерес к познавательным задачам (производить анализ проблемно-практической задачи; выполнять анализ наглядно-образных задач, называть основные цвета и формы);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соотносить знакомый текст с соответствующей иллюстрацией;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выполнять задания на классификацию знакомых картинок;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быть партнером в игре и в совместной деятельности со знакомыми детьми, обращаться к ним с просьбами и предложениями о совместной игре или практической деятельности;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знать и выполнять некоторые упражнения из комплекса утренней зарядки или разминки в течение дня;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самостоятельно участвовать в знакомых подвижных и музыкальных играх;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13) самостоятельно спускаться и подниматься по ступенькам лестницы;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 положительно реагировать на просьбу педагогического работника убрать игрушки, покормить животных, полить растения в живом уголке, убрать мусор, сервировать стол, помыть посуду, протереть пыль;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15) проявлять самостоятельность в быту; владеть основными культурно-гигиеническими навыками;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16) положительно относиться к труду педагогических работников и к результатам его труда.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8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5179" y="203199"/>
            <a:ext cx="7072276" cy="6225309"/>
          </a:xfrm>
        </p:spPr>
        <p:txBody>
          <a:bodyPr>
            <a:normAutofit fontScale="77500" lnSpcReduction="20000"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к концу дошкольного возраста обучающихся с умеренной умственной отсталостью - к семи годам ребенок умеет: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здороваться при встрече с педагогическим работником и другими детьми, прощаться при расставании, пользуясь при этом невербальными и (или) вербальными средствами общения;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благодарить за услугу, за подарок, угощение;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адекватно вести себя в знакомой ситуации;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адекватно реагировать на доброжелательное и недоброжелательное отношение к себе со стороны окружающих;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проявлять доброжелательное отношение к знакомым людям;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сотрудничать с новым педагогическим работником в знакомой игровой ситуации;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положительно относиться к труду педагогических работников и к результатам его труда;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самостоятельно участвовать в знакомых музыкальных и подвижных играх;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самостоятельно спускаться и подниматься по ступенькам лестницы;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положительно реагировать на просьбу педагогического работника убрать игрушки, покормить животных, полить растения в живом уголке;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проявлять некоторую самостоятельность в быту, частично владеть основными культурно-гигиеническими навыками;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положительно относиться к труду педагогических работников и к результатам его труда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1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615" y="452582"/>
            <a:ext cx="6591985" cy="3777622"/>
          </a:xfrm>
        </p:spPr>
        <p:txBody>
          <a:bodyPr>
            <a:normAutofit fontScale="85000" lnSpcReduction="10000"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к концу дошкольного возраста обучающихся с тяжелой умственной отсталостью - к семи годам ребенок умеет: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здороваться при встрече с педагогическим работником и другими детьми, прощаться при расставании, пользуясь при этом невербальными средствами общения (смотреть в глаза, протягивать руку);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взаимодействовать со знакомым педагогическим работником в знакомой игровой ситуации;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самостоятельно ходить;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владеть элементарными навыками в быту;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подражать знакомым действиям педагогического работника;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проявлять интерес к другим детям.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49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380" y="131619"/>
            <a:ext cx="6600451" cy="2262781"/>
          </a:xfrm>
        </p:spPr>
        <p:txBody>
          <a:bodyPr>
            <a:norm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обучающихся с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направлениями развития ребенка, представленными в пяти образовательных областях.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492" y="1665003"/>
            <a:ext cx="8368144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социально-коммуникативного развития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 с ТНР, с учётом его психофизических особенностей, в условиях информационной социализации основными задачами образовательной деятельности являются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усвоения норм и ценностей, принятых в обществе, включая моральные и нравственные ценности;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общения и взаимодействия ребенка с ТНР с педагогическим работником и другими детьми;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становления самостоятельности, целенаправленности и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эмоциональной отзывчивости, сопереживания,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готовности к совместной деятельности с другими детьми и педагогическим работником,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уважительного отношения и чувства принадлежности к своей семье и к сообществу обучающихся и педагогических работников в Организации;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позитивных установок к различным видам труда и творчества;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основ безопасного поведения в быту, социуме, природе;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коммуникативных и социальных навыков ребенка с ТНР;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игровой деятельности.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3173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3580" y="824216"/>
            <a:ext cx="6600451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"Познавательное развитие" основными задачами образовательной деятельности с детьми являются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интересов обучающихся, любознательности и познавательной мотивации;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познавательных действий, становления сознания;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воображения и творческой активности;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представлений о виртуальной среде, о возможностях и рисках интернета.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056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6779" y="332509"/>
            <a:ext cx="6591985" cy="3777622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"Речевое развитие" основными задачами образовательной деятельности с детьми является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овладения речью как средством общения и культуры;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обогащения активного словаря;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связной, грамматически правильной диалогической и монологической речи;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речевого творчества;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звуковой и интонационной культуры речи, фонематического слуха;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знакомства с книжной культурой, детской литературой;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понимания на слух текстов различных жанров детской литературы;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профилактики речевых нарушений и их системных последствий.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25547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15</TotalTime>
  <Words>1031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Адаптированная образовательная программа дошкольного образования для обучающихся с умственной отсталостью муниципального бюджетного дошкольного образовательного учреждения детского сада № 15 «Аленка» г. Николаевска-на-Амуре Хабаровского края </vt:lpstr>
      <vt:lpstr>Цель</vt:lpstr>
      <vt:lpstr>Задачи</vt:lpstr>
      <vt:lpstr>Целевые ориентиры на этапе завершения освоения Программы.  </vt:lpstr>
      <vt:lpstr>Презентация PowerPoint</vt:lpstr>
      <vt:lpstr>Презентация PowerPoint</vt:lpstr>
      <vt:lpstr>Описание образовательной деятельности обучающихся с УО в соответствии с направлениями развития ребенка, представленными в пяти образовательных областях.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дошкольного образования для обучающихся с тяжелыми нарушениями речи муниципального бюджетного дошкольного образовательного учреждения детского сада № 15 «Аленка» г. Николаевска-на-Амуре Хабаровского края</dc:title>
  <dc:creator>Lenovo</dc:creator>
  <cp:lastModifiedBy>Lenovo</cp:lastModifiedBy>
  <cp:revision>3</cp:revision>
  <dcterms:created xsi:type="dcterms:W3CDTF">2024-12-13T05:23:00Z</dcterms:created>
  <dcterms:modified xsi:type="dcterms:W3CDTF">2024-12-13T05:49:10Z</dcterms:modified>
</cp:coreProperties>
</file>