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5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0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28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13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245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65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367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5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4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79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7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9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6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обучающихся с тяжелыми нарушениями речи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дошкольного образовательного учреждения детского сада № 15 «Аленка» г. Николаевска-на-Амуре Хабаровского края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72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034" y="914400"/>
            <a:ext cx="6591985" cy="3777622"/>
          </a:xfrm>
        </p:spPr>
        <p:txBody>
          <a:bodyPr>
            <a:normAutofit fontScale="85000" lnSpcReduction="1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Специальными условиями получения образования детьми с тяжелыми нарушениями речи можно считать создание предметно-пространственной развивающей образовательной среды, учитывающей особенности обучающихся с ТНР; использование специальных дидактических пособий, технологий, методики других средств обучения (в том числе инновационных и информационных), разрабатываемых образовательной организацией; реализацию комплексного взаимодействия, творческого и профессионального потенциала специалистов образовательных организаций при реализации АОП ДО; проведение групповых и индивидуальных коррекционных занятий с учителем-логопедом (не реже 2-х раз в неделю) и педагогом-психологом; обеспечение эффективного планирования и реализации в организации образовательной деятельности, самостоятельной деятельности обучающихся с ТНР, режимных моментов с использованием вариативных форм работы, обусловленных учетом структуры дефекта обучающихся с тяжелыми нарушениями речи.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05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условий для дошкольного образования, определяемых общими и особыми потребностями обучающегося с ТНР, индивидуальными особенностями его развития и состояния здоровья.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93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18" y="1264555"/>
            <a:ext cx="8876146" cy="3777622"/>
          </a:xfrm>
        </p:spPr>
        <p:txBody>
          <a:bodyPr>
            <a:noAutofit/>
          </a:bodyPr>
          <a:lstStyle/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содержания АОП ДО;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обучающихся с ТНР;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обучающихся с ТНР, в том числе их эмоционального благополучия;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ребенка с ТНР в период дошкольного образования независимо от места проживания, пола, нации, языка, социального статуса;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ТНР как субъекта отношений с педагогическим работником, родителями (законными представителями), другими детьми;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обучающихся с ТНР,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психофизическим и индивидуальным особенностям развития обучающихся с ТНР;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ТНР;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027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945" y="116110"/>
            <a:ext cx="8294255" cy="1280890"/>
          </a:xfrm>
        </p:spPr>
        <p:txBody>
          <a:bodyPr>
            <a:noAutofit/>
          </a:bodyPr>
          <a:lstStyle/>
          <a:p>
            <a:pPr marL="342900" lvl="0" indent="270510">
              <a:lnSpc>
                <a:spcPct val="115000"/>
              </a:lnSpc>
              <a:spcBef>
                <a:spcPts val="1000"/>
              </a:spcBef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освоения Программы.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54182"/>
            <a:ext cx="9144000" cy="3777622"/>
          </a:xfrm>
        </p:spPr>
        <p:txBody>
          <a:bodyPr>
            <a:normAutofit fontScale="25000" lnSpcReduction="20000"/>
          </a:bodyPr>
          <a:lstStyle/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обладает сформированной мотивацией к школьному обучению;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усваивает значения новых слов на основе знаний о предметах и явлениях окружающего мира;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употребляет слова, обозначающие личностные характеристики, многозначные;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умеет подбирать слова с противоположным и сходным значением;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правильно употребляет основные грамматические формы слова;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составляет различные виды описательных рассказов (описание, повествование, с элементами рассуждения) с соблюдением цельности и связности высказывания, составляет творческие рассказы;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владеет простыми формами фонематического анализа, способен осуществлять сложные формы фонематического анализа (с постепенным переводом речевых умений во внутренний план), осуществляет операции фонематического синтеза;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осознает слоговое строение слова, осуществляет слоговой анализ и синтез слов (двухсложных с открытыми, закрытыми слогами, трехсложных с открытыми слогами, односложных);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правильно произносит звуки (в соответствии с онтогенезом);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владеет основными видами продуктивной деятельности, проявляет инициативу и самостоятельность в разных видах деятельности: в игре, общении, конструировании;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 выбирает род занятий, участников по совместной деятельности, избирательно и устойчиво взаимодействует с детьми;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участвует в коллективном создании замысла в игре и на занятиях;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13) передает как можно более точное сообщение другому, проявляя внимание к собеседнику;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14) регулирует свое поведение в соответствии с усвоенными нормами и правилами, проявляет кооперативные умения в процессе игры, соблюдая отношения партнерства, взаимопомощи, взаимной поддержки;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15) отстаивает усвоенные нормы и правила перед ровесниками и педагогическим работником, стремится к самостоятельности, проявляет относительную независимость от педагогического работника;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16) использует в играх знания, полученные в ходе экскурсий, наблюдений, знакомства с художественной литературой, картинным материалом, народным творчеством, историческими сведениями, мультфильмами;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17) использует в процессе продуктивной деятельности все виды словесной регуляции: словесного отчета, словесного сопровождения и словесного планирования деятельности;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18) устанавливает причинно-следственные связи между условиями жизни, внешними и функциональными свойствами в животном и растительном мире на основе наблюдений и практического экспериментирования;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19) определяет пространственное расположение предметов относительно себя, геометрические фигуры;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20) владеет элементарными математическими представлениями: количество в пределах десяти, знает цифры 0, 1-9, соотносит их с количеством предметов, решает простые арифметические задачи устно, используя при необходимости в качестве счетного материала символические изображения;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21) определяет времена года, части суток;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22) самостоятельно получает новую информацию (задает вопросы, экспериментирует);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23) пересказывает литературные произведения, составляет рассказ по иллюстративному материалу (картинкам, картинам, фотографиям), содержание которых отражает эмоциональный, игровой, трудовой, познавательный опыт обучающихся;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24) составляет рассказы по сюжетным картинкам и по серии сюжетных картинок, используя графические схемы, наглядные опоры;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25) составляет с помощью педагогического работника небольшие сообщения, рассказы из личного опыта;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26) владеет предпосылками овладения </a:t>
            </a:r>
            <a:r>
              <a:rPr lang="ru-RU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грамотой.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38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380" y="131619"/>
            <a:ext cx="6600451" cy="2262781"/>
          </a:xfrm>
        </p:spPr>
        <p:txBody>
          <a:bodyPr>
            <a:normAutofit/>
          </a:bodyPr>
          <a:lstStyle/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обучающихся с ТНР в соответствии с направлениями развития ребенка, представленными в пяти образовательных областях.</a:t>
            </a:r>
            <a: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492" y="1665003"/>
            <a:ext cx="8368144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области социально-коммуникативного развития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ребенка с ТНР, с учётом его психофизических особенностей, в условиях информационной социализации основными задачами образовательной деятельности являются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усвоения норм и ценностей, принятых в обществе, включая моральные и нравственные ценности;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общения и взаимодействия ребенка с ТНР с педагогическим работником и другими детьми;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становления самостоятельности, целенаправленности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эмоциональной отзывчивости, сопереживания,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готовности к совместной деятельности с другими детьми и педагогическим работником,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уважительного отношения и чувства принадлежности к своей семье и к сообществу обучающихся и педагогических работников в Организации;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позитивных установок к различным видам труда и творчества;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основ безопасного поведения в быту, социуме, природе;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коммуникативных и социальных навыков ребенка с ТНР;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игровой деятельности.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3173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3580" y="824216"/>
            <a:ext cx="6600451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"Познавательное развитие" основными задачами образовательной деятельности с детьми являются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интересов обучающихся, любознательности и познавательной мотивации;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познавательных действий, становления сознания;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воображения и творческой активности;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первичных представлений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представлений о виртуальной среде, о возможностях и рисках интернета.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056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6779" y="332509"/>
            <a:ext cx="6591985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"Речевое развитие" основными задачами образовательной деятельности с детьми является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овладения речью как средством общения и культуры;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обогащения активного словаря;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связной, грамматически правильной диалогической и монологической речи;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речевого творчества;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звуковой и интонационной культуры речи, фонематического слуха;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знакомства с книжной культурой, детской литературой;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понимания на слух текстов различных жанров детской литературы;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звуковой аналитико-синтетической активности как предпосылки обучения грамоте;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профилактики речевых нарушений и их системных последствий.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52554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9905" y="295563"/>
            <a:ext cx="6591985" cy="5578763"/>
          </a:xfrm>
        </p:spPr>
        <p:txBody>
          <a:bodyPr>
            <a:normAutofit fontScale="4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"Художественно-эстетическое развитие" основными задачами образовательной деятельности с детьми является создание условий для: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у обучающихся интереса к эстетической стороне действительности, ознакомления с разными видами и жанрами искусства (словесного, музыкального, изобразительного), в том числе народного творчества;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способности к восприятию музыки, художественной литературы, фольклора;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приобщения к разным видам художественно-эстетической деятельности, развития потребности в творческом самовыражении, инициативности и самостоятельности в воплощении художественного замысла.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сфере развития у обучающихся интереса к эстетической стороне действительности, ознакомления с разными видами и жанрами искусства, в том числе народного творчества. Программа относит к образовательной области художественно-эстетического развития приобщение обучающихся к эстетическому познанию и переживанию мира, к искусству и культуре в широком смысле, а также творческую деятельность обучающихся в изобразительном, пластическом, музыкальном, литературном и других видах художественно-творческой деятельности.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73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397" y="591128"/>
            <a:ext cx="6591985" cy="3777622"/>
          </a:xfrm>
        </p:spPr>
        <p:txBody>
          <a:bodyPr>
            <a:normAutofit fontScale="92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физического развития ребенка основными задачами образовательной деятельности являются создание условий для: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становления у обучающихся ценностей здорового образа жизни;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овладение элементарными нормами и правилами здорового образа жизни (в питании, двигательном режиме, закаливании, при формировании полезных привычек);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представлений о своем теле и своих физических возможностях;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приобретения двигательного опыта и совершенствования двигательной активности;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начальных представлений о некоторых видах спорта, овладения подвижными играми с правилами.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5773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13</TotalTime>
  <Words>1392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Адаптированная образовательная программа дошкольного образования для обучающихся с тяжелыми нарушениями речи муниципального бюджетного дошкольного образовательного учреждения детского сада № 15 «Аленка» г. Николаевска-на-Амуре Хабаровского края </vt:lpstr>
      <vt:lpstr>Цель</vt:lpstr>
      <vt:lpstr>Задачи</vt:lpstr>
      <vt:lpstr>Целевые ориентиры на этапе завершения освоения Программы.  </vt:lpstr>
      <vt:lpstr>Описание образовательной деятельности обучающихся с ТНР в соответствии с направлениями развития ребенка, представленными в пяти образовательных областях.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дошкольного образования для обучающихся с тяжелыми нарушениями речи муниципального бюджетного дошкольного образовательного учреждения детского сада № 15 «Аленка» г. Николаевска-на-Амуре Хабаровского края</dc:title>
  <dc:creator>Lenovo</dc:creator>
  <cp:lastModifiedBy>Lenovo</cp:lastModifiedBy>
  <cp:revision>2</cp:revision>
  <dcterms:created xsi:type="dcterms:W3CDTF">2024-12-13T05:23:00Z</dcterms:created>
  <dcterms:modified xsi:type="dcterms:W3CDTF">2024-12-13T05:36:17Z</dcterms:modified>
</cp:coreProperties>
</file>