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5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0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28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13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6245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65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367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5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4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79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7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9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6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7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7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обучающихся с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задержкой психического развития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 бюджетного дошкольного образовательного учреждения детского сада № 15 «Аленка» г. Николаевска-на-Амуре Хабаровского края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72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3580" y="824216"/>
            <a:ext cx="6600451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Основная цель познавательного развития: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формирование познавательных процессов и способов умственной деятельности, усвоение и обогащение знаний о природе и обществе; развитие познавательных интересов.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 определяет цели, задачи и содержание познавательного развития обучающихся дошкольного возраста в условиях Организации, которые можно представить следующими разделами: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сенсорное развитие;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познавательно-исследовательской деятельности;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элементарных математических представлений;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целостной картины мира, расширение кругозора.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70563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691" y="332509"/>
            <a:ext cx="8765309" cy="3777622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соответствии со Стандартом включает: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слуха. Еще одно направление - знакомство с книжной культурой, детской литературой, понимание на слух текстов различных жанров детской литературы. На этапе подготовки к школе требуется формирование звуковой аналитико-синтетической активности как предпосылки обучения грамоте.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качестве основных разделов можно выделить: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речи;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приобщение к художественной литературе.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Связанные с целевыми ориентирами задачи, представлены в Стандарте: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видов деятельности, способствующих развитию речи обучающихся;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речевой деятельности;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способности к построению речевого высказывания в ситуации общения, создание условий для принятия детьми решений, выражения своих чувств и мыслей с помощью речи;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познавательных интересов и познавательных действий ребенка в речевом общении и деятельности;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мотивационно-</a:t>
            </a:r>
            <a:r>
              <a:rPr lang="ru-RU" sz="1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потребностного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-интеллектуального компонентов речевой и читательской культуры;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предпосылок грамотности.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52554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9905" y="295563"/>
            <a:ext cx="6591985" cy="5578763"/>
          </a:xfrm>
        </p:spPr>
        <p:txBody>
          <a:bodyPr>
            <a:normAutofit fontScale="4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Связанные с целевыми ориентирами задачи художественно-эстетического развития: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интереса к эстетической стороне окружающей действительности, эстетического отношения к предметам и явлениям окружающего мира, произведениям искусства; воспитание интереса к художественно-творческой деятельности;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эстетических чувств обучающихся, художественного восприятия, образных представлений, воображения, художественно-творческих способностей;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детского художественного творчества, интереса к самостоятельной творческой деятельности; удовлетворение потребности обучающихся в самовыражении.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художественно-эстетического развития реализуются по следующим направлениям: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"Художественное творчество";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"Музыкальная деятельность";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"Конструктивно-модельная деятельность".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733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397" y="591128"/>
            <a:ext cx="6591985" cy="3777622"/>
          </a:xfrm>
        </p:spPr>
        <p:txBody>
          <a:bodyPr>
            <a:normAutofit fontScale="7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Стандартом 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включает приобретение опыта в двигательной деятельности, в том числе связанной с выполнением упражнений, направленных на развитие таких физических качеств, как координация и гибкость; движений,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наносящим ущерба организму, выполнением основных движений (ходьбы, бега, мягких прыжков, поворотов в обе стороны).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Цели, задачи и содержание представлены двумя разделами: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Формирование начальных представлений о здоровом образе жизни.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Физическая культура.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577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034" y="914400"/>
            <a:ext cx="6591985" cy="3777622"/>
          </a:xfrm>
        </p:spPr>
        <p:txBody>
          <a:bodyPr>
            <a:norm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b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ru-RU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программы коррекционной работы: создание специальных условий обучения и воспитания, позволяющих учитывать особые образовательные потребности обучающихся с ЗПР посредством индивидуализации и дифференциации образовательного процесса.</a:t>
            </a:r>
            <a:endParaRPr lang="ru-RU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05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условий для дошкольного образования, определяемых общими и особыми потребностями обучающегося с ЗПР, индивидуальными особенностями его развития и состояния здоровья.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93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18" y="1264555"/>
            <a:ext cx="8876146" cy="3777622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содержания АОП ДО;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коррекция недостатков психофизического развития обучающихся с ЗПР;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обучающихся с ЗПР, в том числе их эмоционального благополучия;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ребенка с ЗПР в период дошкольного образования независимо от места проживания, пола, нации, языка, социального статуса;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ЗПР как субъекта отношений с педагогическим работником, родителями (законными представителями), другими детьми;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обучающихся с ЗПР,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социокультурной среды, соответствующей психофизическим и индивидуальным особенностям развития обучающихся с ЗПР;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обучающихся с ЗПР;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027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945" y="116110"/>
            <a:ext cx="8294255" cy="1280890"/>
          </a:xfrm>
        </p:spPr>
        <p:txBody>
          <a:bodyPr>
            <a:noAutofit/>
          </a:bodyPr>
          <a:lstStyle/>
          <a:p>
            <a:pPr marL="342900" lvl="0" indent="270510">
              <a:lnSpc>
                <a:spcPct val="115000"/>
              </a:lnSpc>
              <a:spcBef>
                <a:spcPts val="1000"/>
              </a:spcBef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освоения Программы.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54182"/>
            <a:ext cx="9144000" cy="3777622"/>
          </a:xfrm>
        </p:spPr>
        <p:txBody>
          <a:bodyPr>
            <a:normAutofit fontScale="7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Социально-коммуникативное развитие: осваивает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внеситуативно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-познавательную форму общения с педагогическим работником и проявляет готовность к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внеситуативно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-личностному общению, проявляет готовность и способность к общению с другими детьми, способен к адекватным межличностным отношениям, проявляет инициативу и самостоятельность в игре и общении, способен выбирать себе род занятий, участников по совместной деятельности, демонстрирует достаточный уровень игровой деятельности: способен к созданию замысла и развитию сюжета, к действиям в рамках роли, к ролевому взаимодействию, к коллективной игре, появляется способность к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децентрации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оптимизировано состояние эмоциональной сферы, снижается выраженность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дезадаптивных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 поведения; способен учитывать интересы и чувства других, сопереживать неудачам и радоваться успехам других, адекватно проявляет свои чувства, старается конструктивно разрешать конфликты, оценивает поступки других людей, литературных и персонажей мультфильмов, способен подчиняться правилам и социальным нормам во взаимоотношениях с педагогическим работником и другими детьми, может соблюдать правила безопасного поведения и личной гигиены, проявляет способность к волевым усилиям, совершенствуется регуляция и контроль деятельности, произвольная регуляция поведения, обладает начальными знаниями о себе и социальном мире, в котором он живет, овладевает основными культурными способами деятельности, обладает установкой положительного отношения к миру, к разным видам труда, другим людям и самому себе, обладает чувством собственного достоинства, стремится к самостоятельности, проявляет относительную независимость от педагогического работника, проявляет интерес к обучению в школе, готовится стать учеником.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389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142" y="628073"/>
            <a:ext cx="6591985" cy="3777622"/>
          </a:xfrm>
        </p:spPr>
        <p:txBody>
          <a:bodyPr>
            <a:normAutofit fontScale="7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Познавательное развитие: повышается уровень познавательной активности и мотивационных компонентов деятельности, задает вопросы, проявляет интерес к предметам и явлениям окружающего мира, улучшаются показатели развития внимания (объема, устойчивости, переключения и другое), произвольной регуляции поведения и деятельности, возрастает продуктивность слухоречевой и зрительной памяти, объем и прочность запоминания словесной и наглядной информации, осваивает элементарные логические операции не только на уровне наглядного мышления, но и в словесно-логическом плане (на уровне конкретно-понятийного мышления), может выделять существенные признаки, с помощью педагогического работника строит простейшие умозаключения и обобщения, осваивает приемы замещения и наглядного моделирования в игре, продуктивной деятельности, у ребенка сформированы элементарные пространственные представления и ориентировка во времени, ребенок осваивает количественный и порядковый счет в пределах десятка, обратный счет, состав числа из единиц, соотносит цифру и число, решает простые задачи с опорой на наглядность.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07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4634" y="535709"/>
            <a:ext cx="6591985" cy="3777622"/>
          </a:xfrm>
        </p:spPr>
        <p:txBody>
          <a:bodyPr>
            <a:normAutofit fontScale="850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Речевое развитие: стремится к речевому общению, участвует в диалоге, обладает значительно возросшим объемом понимания речи и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-произносительными возможностями, осваивает основные лексико-грамматические средства языка, употребляет все части речи, усваивает значения новых слов на основе знаний о предметах и явлениях окружающего мира, обобщающие понятия в соответствии с возрастными возможностями, проявляет словотворчество, умеет строить простые распространенные предложения разных моделей, может строить монологические высказывания, которые приобретают большую цельность и связность: составлять рассказы по серии сюжетных картинок или по сюжетной картинке, на основе примеров из личного опыта, умеет анализировать и моделировать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-слоговой состав слова и состав предложения, владеет языковыми операциями, обеспечивающими овладение грамотой, знаком с произведениями детской литературы, проявляет к ним интерес, знает и умеет пересказывать сказки, рассказывать стихи.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44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9215" y="683491"/>
            <a:ext cx="6591985" cy="3777622"/>
          </a:xfrm>
        </p:spPr>
        <p:txBody>
          <a:bodyPr>
            <a:normAutofit fontScale="62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Художественно-эстетическое развитие: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музыкальное развитие: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способен эмоционально реагировать на музыкальные произведения, знаком с основными культурными способами и видами музыкальной деятельности;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способен выбирать себе род музыкальных занятий, адекватно проявляет свои чувства в процессе коллективной музыкальной деятельности и сотворчества;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проявляет творческую активность и способность к созданию новых образов в художественно-эстетической деятельности.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художественное развитие: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ребенок осваивает основные культурные способы художественной деятельности, проявляет инициативу и самостоятельность в разных ее видах;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ребенка развит интерес и основные умения в изобразительной деятельности (рисование, лепка, аппликация), в конструировании из разного материала (включая конструкторы, модули, бумагу, природный и иной материал);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использует в продуктивной деятельности знания, полученные в ходе экскурсий, наблюдений, знакомства с художественной литературой, картинным материалом, народным творчеством.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61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8379" y="748145"/>
            <a:ext cx="6591985" cy="3777622"/>
          </a:xfrm>
        </p:spPr>
        <p:txBody>
          <a:bodyPr/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Физическое развитие: у ребенка развита крупная и мелкая моторика, движения рук достаточно координированы, рука подготовлена к письму, подвижен, владеет основными движениями, их техникой, может контролировать свои движения и управлять ими, достаточно развита моторная память, запоминает и воспроизводит последовательность движений, обладает физическими качествами (сила, выносливость, гибкость и другое), развита способность к пространственной организации движений,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слухо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-зрительно-моторной координации и чувству ритма, проявляет способность к выразительным движениям, импровизациям.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039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328" y="203199"/>
            <a:ext cx="8682181" cy="1468582"/>
          </a:xfrm>
        </p:spPr>
        <p:txBody>
          <a:bodyPr>
            <a:normAutofit fontScale="90000"/>
          </a:bodyPr>
          <a:lstStyle/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обучающихся с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ЗПР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направлениями развития ребенка, представленными в пяти образовательных областях.</a:t>
            </a:r>
            <a: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6474" y="819663"/>
            <a:ext cx="8368144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соответствии со Стандартом направлено на: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усвоение норм и ценностей, принятых в обществе, включая моральные и нравственные ценности;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о малой родине и Отечестве, многообразии стран и народов мира;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общения и взаимодействия ребенка с другими детьми и педагогическим работником;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социального и эмоционального интеллекта, эмоциональной отзывчивости, сопереживания, формирование готовности к совместной деятельности с другими детьми, формирование уважительного отношения и чувства принадлежности к своей семье и к сообществу обучающихся в Организации;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становление самостоятельности, целенаправленности и </a:t>
            </a:r>
            <a:r>
              <a:rPr lang="ru-RU" sz="1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собственных действий;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поддержку инициативы, самостоятельности и ответственности, обучающихся в различных видах деятельности;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позитивных установок к различным видам труда и творчества;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основ безопасного поведения в быту, социуме, природе.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Цели, задачи и содержание области "Социально-коммуникативное развитие" обучающихся дошкольного возраста в условиях Организации представлены следующими разделами: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Социализация, развитие общения, нравственное и патриотическое воспитание. Ребенок в семье и сообществе;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Самообслуживание, самостоятельность, трудовое воспитание;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основ безопасного поведения.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3173824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26</TotalTime>
  <Words>1709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Адаптированная образовательная программа дошкольного образования для обучающихся с задержкой психического развития муниципального бюджетного дошкольного образовательного учреждения детского сада № 15 «Аленка» г. Николаевска-на-Амуре Хабаровского края </vt:lpstr>
      <vt:lpstr>Цель</vt:lpstr>
      <vt:lpstr>Задачи</vt:lpstr>
      <vt:lpstr>Целевые ориентиры на этапе завершения освоения Программы.  </vt:lpstr>
      <vt:lpstr>Презентация PowerPoint</vt:lpstr>
      <vt:lpstr>Презентация PowerPoint</vt:lpstr>
      <vt:lpstr>Презентация PowerPoint</vt:lpstr>
      <vt:lpstr>Презентация PowerPoint</vt:lpstr>
      <vt:lpstr>Описание образовательной деятельности обучающихся с ЗПР в соответствии с направлениями развития ребенка, представленными в пяти образовательных областях.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образовательная программа дошкольного образования для обучающихся с тяжелыми нарушениями речи муниципального бюджетного дошкольного образовательного учреждения детского сада № 15 «Аленка» г. Николаевска-на-Амуре Хабаровского края</dc:title>
  <dc:creator>Lenovo</dc:creator>
  <cp:lastModifiedBy>Lenovo</cp:lastModifiedBy>
  <cp:revision>4</cp:revision>
  <dcterms:created xsi:type="dcterms:W3CDTF">2024-12-13T05:23:00Z</dcterms:created>
  <dcterms:modified xsi:type="dcterms:W3CDTF">2024-12-13T05:54:14Z</dcterms:modified>
</cp:coreProperties>
</file>