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3" r:id="rId6"/>
    <p:sldId id="264" r:id="rId7"/>
    <p:sldId id="261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18F9D-E94C-430A-A199-22EB3E7C4F87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08760-F65D-4DE0-8BBD-5F3AD0FB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2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08760-F65D-4DE0-8BBD-5F3AD0FBBC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9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из счётных палочек.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08760-F65D-4DE0-8BBD-5F3AD0FBBC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4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08760-F65D-4DE0-8BBD-5F3AD0FBBC2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7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3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6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5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5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2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5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8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FCD5-487E-427C-9824-6653DF22C93A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0EEC-0BEE-43F9-9E8B-7019BE7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http://edu.rybadm.ru/info/teacheryear/2010/Kuzovnikova.files/Kuzovn9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мелкой моторики у детей дошкольного возраста, как залог успешного обучения в школе».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190" y="0"/>
            <a:ext cx="12569190" cy="75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8032" y="2051166"/>
            <a:ext cx="86982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мелкой моторики у детей дошкольного возраста, как залог успешного обучения в школе».</a:t>
            </a:r>
          </a:p>
          <a:p>
            <a:pPr algn="r"/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Выполнила учитель-логопед: Аксёнова О.В.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044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1. Правильное произношение.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2. Фонематический слух.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3200" dirty="0" smtClean="0">
              <a:solidFill>
                <a:srgbClr val="7030A0"/>
              </a:solidFill>
            </a:endParaRPr>
          </a:p>
          <a:p>
            <a:pPr lvl="1"/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146" y="-175491"/>
            <a:ext cx="13171170" cy="81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4510" y="1166843"/>
            <a:ext cx="1006983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ru-RU" sz="3200" dirty="0" smtClean="0">
              <a:solidFill>
                <a:srgbClr val="7030A0"/>
              </a:solidFill>
            </a:endParaRPr>
          </a:p>
          <a:p>
            <a:pPr lvl="1" algn="just"/>
            <a:endParaRPr lang="ru-RU" sz="3200" dirty="0">
              <a:solidFill>
                <a:srgbClr val="7030A0"/>
              </a:solidFill>
            </a:endParaRPr>
          </a:p>
          <a:p>
            <a:pPr lvl="1" algn="just"/>
            <a:endParaRPr lang="ru-RU" sz="3200" dirty="0" smtClean="0">
              <a:solidFill>
                <a:srgbClr val="7030A0"/>
              </a:solidFill>
            </a:endParaRPr>
          </a:p>
          <a:p>
            <a:pPr lvl="1" algn="just"/>
            <a:r>
              <a:rPr lang="ru-RU" sz="3200" dirty="0">
                <a:solidFill>
                  <a:srgbClr val="7030A0"/>
                </a:solidFill>
              </a:rPr>
              <a:t>	</a:t>
            </a:r>
            <a:r>
              <a:rPr lang="ru-RU" sz="6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lvl="1" algn="just"/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1. Правильное произношение.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2. Фонематический слух.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3200" dirty="0" smtClean="0">
              <a:solidFill>
                <a:srgbClr val="7030A0"/>
              </a:solidFill>
            </a:endParaRPr>
          </a:p>
          <a:p>
            <a:pPr lvl="1"/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3171170" cy="81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4510" y="1166843"/>
            <a:ext cx="100698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ru-RU" sz="3200" dirty="0" smtClean="0">
              <a:solidFill>
                <a:srgbClr val="7030A0"/>
              </a:solidFill>
            </a:endParaRPr>
          </a:p>
          <a:p>
            <a:pPr lvl="1" algn="just"/>
            <a:endParaRPr lang="ru-RU" sz="3200" dirty="0">
              <a:solidFill>
                <a:srgbClr val="7030A0"/>
              </a:solidFill>
            </a:endParaRPr>
          </a:p>
          <a:p>
            <a:pPr lvl="1" algn="just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1.Правильное звукопроизношение.</a:t>
            </a:r>
          </a:p>
          <a:p>
            <a:pPr lvl="1" algn="just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2.Фонематический слух.</a:t>
            </a:r>
          </a:p>
          <a:p>
            <a:pPr lvl="1" algn="just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3.Звуковой и слоговой анализ и синтез.</a:t>
            </a:r>
          </a:p>
          <a:p>
            <a:pPr lvl="1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4.Мелкая моторика и зрительно-моторная координация.</a:t>
            </a:r>
          </a:p>
        </p:txBody>
      </p:sp>
    </p:spTree>
    <p:extLst>
      <p:ext uri="{BB962C8B-B14F-4D97-AF65-F5344CB8AC3E}">
        <p14:creationId xmlns:p14="http://schemas.microsoft.com/office/powerpoint/2010/main" val="28502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endParaRPr lang="ru-RU" dirty="0"/>
          </a:p>
        </p:txBody>
      </p:sp>
      <p:pic>
        <p:nvPicPr>
          <p:cNvPr id="102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360" y="0"/>
            <a:ext cx="17078325" cy="779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4650" y="2217421"/>
            <a:ext cx="8698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066" y="1813575"/>
            <a:ext cx="9094470" cy="3576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3200" dirty="0" smtClean="0">
                <a:solidFill>
                  <a:srgbClr val="7030A0"/>
                </a:solidFill>
              </a:rPr>
              <a:t>Сочетание темпа и ритма речи с движениями глаз и рук.</a:t>
            </a:r>
          </a:p>
          <a:p>
            <a:pPr marL="457200" indent="-457200" algn="just">
              <a:buAutoNum type="arabicPeriod"/>
            </a:pPr>
            <a:r>
              <a:rPr lang="ru-RU" sz="3200" dirty="0" smtClean="0">
                <a:solidFill>
                  <a:srgbClr val="7030A0"/>
                </a:solidFill>
              </a:rPr>
              <a:t>Умение управлять своими руками.</a:t>
            </a:r>
          </a:p>
          <a:p>
            <a:pPr marL="457200" indent="-457200" algn="just">
              <a:buAutoNum type="arabicPeriod"/>
            </a:pPr>
            <a:r>
              <a:rPr lang="ru-RU" sz="3200" dirty="0" smtClean="0">
                <a:solidFill>
                  <a:srgbClr val="7030A0"/>
                </a:solidFill>
              </a:rPr>
              <a:t>Восприятие и письмо печатных и письменных букв.</a:t>
            </a:r>
          </a:p>
          <a:p>
            <a:pPr marL="457200" indent="-457200" algn="just">
              <a:buAutoNum type="arabicPeriod"/>
            </a:pPr>
            <a:r>
              <a:rPr lang="ru-RU" sz="3200" dirty="0" smtClean="0">
                <a:solidFill>
                  <a:srgbClr val="7030A0"/>
                </a:solidFill>
              </a:rPr>
              <a:t>Гигиенические правила письма(строка, элементы букв и др.)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мелкой моторики у детей дошкольного возраста, как залог успешного обучения в школе».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570" cy="75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5956" y="2159924"/>
            <a:ext cx="6675120" cy="363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1.Пальчиковая гимнастика.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2.Пальчиковие игры.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3.Работа с пластилином.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4.Конструирование.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5.Навыки самообслуживания.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6.Шнуровки, штриховки.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Развитие графических навыков.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Kuzov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0168"/>
            <a:ext cx="2468880" cy="245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Kuzovn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492" y="281151"/>
            <a:ext cx="2819169" cy="19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014%281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23" y="417042"/>
            <a:ext cx="2700641" cy="22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\Desktop\dorisuy_polovinku18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360" y="3530910"/>
            <a:ext cx="2504130" cy="25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570" cy="75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041" y="532995"/>
            <a:ext cx="20607179" cy="32240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33349" y="3998223"/>
            <a:ext cx="11693402" cy="114545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" descr="http://edu.rybadm.ru/info/teacheryear/2010/Kuzovnikova.files/Kuzovn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3368"/>
            <a:ext cx="4149090" cy="50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uzov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3105248"/>
            <a:ext cx="5303520" cy="37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Kuzov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80" y="172633"/>
            <a:ext cx="4629149" cy="317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570" cy="75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тетрадях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IMG_10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38278" y="3185742"/>
            <a:ext cx="4992869" cy="3544642"/>
          </a:xfrm>
          <a:prstGeom prst="rect">
            <a:avLst/>
          </a:prstGeom>
        </p:spPr>
      </p:pic>
      <p:pic>
        <p:nvPicPr>
          <p:cNvPr id="8" name="Рисунок 7" descr="IMG_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7006" y="3789705"/>
            <a:ext cx="4542922" cy="3116948"/>
          </a:xfrm>
          <a:prstGeom prst="rect">
            <a:avLst/>
          </a:prstGeom>
        </p:spPr>
      </p:pic>
      <p:pic>
        <p:nvPicPr>
          <p:cNvPr id="9" name="Рисунок 8" descr="IMG_1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6642" y="501493"/>
            <a:ext cx="4542922" cy="31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570" cy="75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3" descr="IMG_103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34836" y="637912"/>
            <a:ext cx="4655127" cy="3032643"/>
          </a:xfrm>
        </p:spPr>
      </p:pic>
      <p:pic>
        <p:nvPicPr>
          <p:cNvPr id="8" name="Рисунок 7" descr="IMG_1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9564" y="570028"/>
            <a:ext cx="5008842" cy="3100527"/>
          </a:xfrm>
          <a:prstGeom prst="rect">
            <a:avLst/>
          </a:prstGeom>
        </p:spPr>
      </p:pic>
      <p:pic>
        <p:nvPicPr>
          <p:cNvPr id="9" name="Рисунок 8" descr="IMG_10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4836" y="3789139"/>
            <a:ext cx="4655128" cy="3164563"/>
          </a:xfrm>
          <a:prstGeom prst="rect">
            <a:avLst/>
          </a:prstGeom>
        </p:spPr>
      </p:pic>
      <p:pic>
        <p:nvPicPr>
          <p:cNvPr id="13" name="Рисунок 12" descr="IMG_10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99565" y="3789139"/>
            <a:ext cx="5008842" cy="32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570" cy="75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5400000">
            <a:off x="175728" y="2827176"/>
            <a:ext cx="4246983" cy="4004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5400000">
            <a:off x="14308946" y="2752451"/>
            <a:ext cx="5181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Рисунок 8" descr="C:\Users\Admin\Documents\ГОМЗЯК Я БУДУ ПИСАТЬ ПРАВИЛЬНО\gomzyak_o_s_ya_budu_pisat_pravilno_albom_po_preduprezhdeniyu_005.bmp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22713" r="21342"/>
          <a:stretch>
            <a:fillRect/>
          </a:stretch>
        </p:blipFill>
        <p:spPr bwMode="auto">
          <a:xfrm rot="5400000">
            <a:off x="1053901" y="2007151"/>
            <a:ext cx="5745492" cy="410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38" descr="C:\Users\Admin\Documents\ГОМЗЯК Я БУДУ ПИСАТЬ ПРАВИЛЬНО\gomzyak_o_s_ya_budu_pisat_pravilno_albom_po_preduprezhdeniyu_033.bmp"/>
          <p:cNvPicPr>
            <a:picLocks noChangeAspect="1" noChangeArrowheads="1"/>
          </p:cNvPicPr>
          <p:nvPr/>
        </p:nvPicPr>
        <p:blipFill rotWithShape="1"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20189" r="25915" b="3848"/>
          <a:stretch/>
        </p:blipFill>
        <p:spPr bwMode="auto">
          <a:xfrm rot="5400000">
            <a:off x="6553604" y="1835275"/>
            <a:ext cx="5593093" cy="429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3570" cy="75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08" y="822101"/>
            <a:ext cx="8115301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6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153</Words>
  <Application>Microsoft Office PowerPoint</Application>
  <PresentationFormat>Произвольный</PresentationFormat>
  <Paragraphs>36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«Формирование мелкой моторики у детей дошкольного возраста, как залог успешного обучения в школе».</vt:lpstr>
      <vt:lpstr>1. Правильное произношение. 2. Фонематический слух.</vt:lpstr>
      <vt:lpstr>Презентация PowerPoint</vt:lpstr>
      <vt:lpstr>«Формирование мелкой моторики у детей дошкольного возраста, как залог успешного обучения в школе».</vt:lpstr>
      <vt:lpstr>Презентация PowerPoint</vt:lpstr>
      <vt:lpstr>Работа в тетрадях</vt:lpstr>
      <vt:lpstr>Презентация PowerPoint</vt:lpstr>
      <vt:lpstr>Презентация PowerPoint</vt:lpstr>
      <vt:lpstr>Презентация PowerPoint</vt:lpstr>
      <vt:lpstr>1. Правильное произношение. 2. Фонематический слух.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мелкой моторики у детей дошкольного возраста, как залог успешного обучения в школе».</dc:title>
  <dc:creator>Артур</dc:creator>
  <cp:lastModifiedBy>Admin</cp:lastModifiedBy>
  <cp:revision>17</cp:revision>
  <dcterms:created xsi:type="dcterms:W3CDTF">2016-11-23T07:37:21Z</dcterms:created>
  <dcterms:modified xsi:type="dcterms:W3CDTF">2016-11-24T02:44:29Z</dcterms:modified>
</cp:coreProperties>
</file>