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9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05E9-A919-4521-BDC1-BD68C82FD73F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11F80-37FB-45B1-876C-234C8AB6D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1D61-C8F8-45F6-BA70-AA22625CEA87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09E57-9F39-4C16-BECE-2C2A2BF26F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76D0B-399A-4E17-A336-7135F62BFAF0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6A077-4196-495F-99B8-BAFA6FE71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91909-CF79-4964-A7A7-2847CD69AB1E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425BB-1B60-4726-9215-740321DDD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FA44C-E341-45C2-A84E-AC532F2ED8B6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A7970-A954-496B-A0DE-F3AA8A455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B78F-2181-4C1C-B95E-AED7399E38AA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0ED8B-5CEC-4A9A-B0E9-8B5F140A9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E02CA-14D1-4F56-B95E-1D2B4FE398A4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7704D-F6CE-4E01-8E56-63FDA44A4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23AB-D95C-419C-ADD4-86B72FF7F569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72F27-8514-460A-AD35-1F62404E8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9D8F9-259D-4502-AFE3-EFE69FE5E2F1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E2D4B-A7BD-419C-ACB6-12B476E4A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CC49-9808-4383-95D3-26E632554C0B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CDFE-FFB0-4870-950E-9A40518BC2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A2F12-D171-4CED-B8FD-6B4DBC739EF6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9C682-B67C-423D-B2DD-D996D36DB9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A78AD1-A716-487A-A2BF-C5A7E392DCDB}" type="datetimeFigureOut">
              <a:rPr lang="ru-RU"/>
              <a:pPr>
                <a:defRPr/>
              </a:pPr>
              <a:t>29.03.2019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E3D785-9A3F-4532-A628-BBAA5E6F9D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900113" y="1196975"/>
            <a:ext cx="7558087" cy="2403475"/>
          </a:xfrm>
        </p:spPr>
        <p:txBody>
          <a:bodyPr/>
          <a:lstStyle/>
          <a:p>
            <a:r>
              <a:rPr lang="ru-RU" smtClean="0">
                <a:solidFill>
                  <a:srgbClr val="00B0F0"/>
                </a:solidFill>
              </a:rPr>
              <a:t>Проект : «Животный мир Хабаровского края» в средней группе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F0"/>
                </a:solidFill>
              </a:rPr>
              <a:t>Воспитатели: </a:t>
            </a:r>
            <a:r>
              <a:rPr lang="ru-RU" b="1" i="1" dirty="0" smtClean="0">
                <a:solidFill>
                  <a:srgbClr val="00B0F0"/>
                </a:solidFill>
              </a:rPr>
              <a:t>Будилова С.И.</a:t>
            </a:r>
            <a:endParaRPr lang="ru-RU" b="1" i="1" dirty="0" smtClean="0">
              <a:solidFill>
                <a:srgbClr val="00B0F0"/>
              </a:solidFill>
            </a:endParaRPr>
          </a:p>
          <a:p>
            <a:r>
              <a:rPr lang="ru-RU" b="1" i="1" smtClean="0">
                <a:solidFill>
                  <a:srgbClr val="00B0F0"/>
                </a:solidFill>
              </a:rPr>
              <a:t>Коновалова Л.П.</a:t>
            </a:r>
            <a:endParaRPr lang="ru-RU" b="1" i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-НОД- РЕБЕНОК И ОКРУЖАЮЩИЙ МИР «Животные нашего края» презентация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-- Беседы «Где и как живут дикие животные», «Животные зимой»,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 smtClean="0"/>
              <a:t>Нод</a:t>
            </a:r>
            <a:r>
              <a:rPr lang="ru-RU" dirty="0" smtClean="0"/>
              <a:t> :ИЗО (рисование)  «лисичка –сестричка»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Оригами «Волк»;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 Создание игровой ситуации «Поход в лес»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 Сюжетно-ролевые игры по выбору детей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 Просмотр диафильмов, мультфильмов про животных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04350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67544" y="404664"/>
            <a:ext cx="3888432" cy="33123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148064" y="476672"/>
            <a:ext cx="3434784" cy="45816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115616" y="4215258"/>
            <a:ext cx="3146752" cy="26369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6050" y="0"/>
            <a:ext cx="9780588" cy="679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Заключительный этап 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- Театрализованное представление «Заюшкина избушка»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48661">
            <a:off x="5435600" y="2349500"/>
            <a:ext cx="3219450" cy="429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1" name="Рисунок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17529">
            <a:off x="373063" y="2908300"/>
            <a:ext cx="3482975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"/>
            <a:ext cx="9132888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выставка детских работ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 rot="20738923">
            <a:off x="1005691" y="1252209"/>
            <a:ext cx="2632639" cy="351163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 rot="341711">
            <a:off x="5153801" y="1403684"/>
            <a:ext cx="3201984" cy="427107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По доминирующему методу Информационно-творческий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По характеру содержания Ребенок – ДОУ – семья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По характеру участия ребенка в проекте Участник, исполнитель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По характеру контактов Внутри ДОУ, в контакте с семьей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По количеству участников Фронтальный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По продолжительности Краткосрочный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64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900" b="1" dirty="0" smtClean="0"/>
              <a:t>Цель проекта </a:t>
            </a:r>
            <a:r>
              <a:rPr lang="ru-RU" sz="2900" dirty="0" smtClean="0"/>
              <a:t>Закрепление и обобщение знаний детей о животных родного края посредством развития речи и ознакомления с художественной литературой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900" b="1" dirty="0" smtClean="0"/>
              <a:t>Задачи</a:t>
            </a:r>
            <a:r>
              <a:rPr lang="ru-RU" sz="2900" dirty="0" smtClean="0"/>
              <a:t> - познакомить детей с повадками, особенностями поведения диких животных нашего края и их пользе для природы, через ознакомление с художественной литературой;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 smtClean="0"/>
              <a:t>- развивать речь и творческое воображение дошкольников;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900" dirty="0" smtClean="0"/>
              <a:t>- воспитывать интерес к животным родного края и любовь к художественной литературе.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Ожидаемый результат </a:t>
            </a:r>
            <a:r>
              <a:rPr lang="ru-RU" dirty="0" smtClean="0"/>
              <a:t>- Получение детьми интересной и полезной информации о животных родного края посредством художественной литературы;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- Обогащение словарного запаса детей;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- Развитие речи и творческого воображения;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Выявление проблемы </a:t>
            </a:r>
            <a:r>
              <a:rPr lang="ru-RU" dirty="0" smtClean="0"/>
              <a:t>Животный мир является одним их основных компонентов природной среды, важной составной частью природных богатств нашей Родины. Больше узнать о животных родного края нам помогают художественные произведения.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 настоящее время у детей угас интерес к книгам, они все больше смотрят мультфильмы или играют в компьютерные игры, что негативно отражается на их речи. Приобщить детей к художественной литературе, по моему мнению, целесообразно через проектную деятельность.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1600" y="0"/>
            <a:ext cx="95059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Понаблюдав за детьми и побеседовав с ними, мы пришли к выводу, что нам интересна тема «Животные нашего края».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Подготовительный этап</a:t>
            </a:r>
            <a:endParaRPr lang="ru-RU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сбор информации о животных родного края через ознакомление с художественной литературой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- рассматривание картин и иллюстраций «Дикие животные»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0" y="0"/>
            <a:ext cx="9207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Реализация проекта 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/>
              <a:t>- чтение художественной литературы: Д. Зуев «Тайны леса», «Волки»; Г. Скребицкий «Белка», «Заяц»; И. Соколов-Микитов «Медвежья семья», «Лоси»; А. Клыков «Лисица»; В. Бианки «Купанье медвежат»; Е. Чарушин «Волчишко», Н. Сладков «Лиса и заяц»;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0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Дидактические игры «Угадай, чей хвост? », «Назови признаки животных», «Кто, чем питается? », «Кто, где живет? », «Назови детеныша? »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- отгадывание загадок о животных;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заучивание считалок, скороговорок, </a:t>
            </a:r>
            <a:r>
              <a:rPr lang="ru-RU" dirty="0" err="1" smtClean="0"/>
              <a:t>чистоговорок</a:t>
            </a:r>
            <a:r>
              <a:rPr lang="ru-RU" dirty="0" smtClean="0"/>
              <a:t>, пальчиковых игр, пословиц и поговорок;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- подвижные игры «Зайцы и волк», «Хитрая лиса», «Волк во рву», «Охотники и звери», «У медведя во бору», «Бездомный заяц» и др. 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975" y="0"/>
            <a:ext cx="9815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Работа с родителями:</a:t>
            </a: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- Разучивание стихов </a:t>
            </a:r>
            <a:r>
              <a:rPr lang="ru-RU" smtClean="0">
                <a:latin typeface="Arial" charset="0"/>
              </a:rPr>
              <a:t>на тему</a:t>
            </a:r>
            <a:r>
              <a:rPr lang="ru-RU" smtClean="0"/>
              <a:t>«Животные нашего края»</a:t>
            </a:r>
          </a:p>
          <a:p>
            <a:r>
              <a:rPr lang="ru-RU" smtClean="0"/>
              <a:t>- Консультация «Животные нашего края»</a:t>
            </a:r>
          </a:p>
          <a:p>
            <a:r>
              <a:rPr lang="ru-RU" smtClean="0"/>
              <a:t>- Рекомендации «Как заучивать наизусть стихотворения с детьми»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526</Words>
  <Application>Microsoft Office PowerPoint</Application>
  <PresentationFormat>Экран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Проект : «Животный мир Хабаровского края» в средней группе</vt:lpstr>
      <vt:lpstr>Слайд 2</vt:lpstr>
      <vt:lpstr>Слайд 3</vt:lpstr>
      <vt:lpstr>Слайд 4</vt:lpstr>
      <vt:lpstr>Слайд 5</vt:lpstr>
      <vt:lpstr>Слайд 6</vt:lpstr>
      <vt:lpstr>Реализация проекта </vt:lpstr>
      <vt:lpstr>Слайд 8</vt:lpstr>
      <vt:lpstr>Работа с родителями:</vt:lpstr>
      <vt:lpstr>Слайд 10</vt:lpstr>
      <vt:lpstr>Слайд 11</vt:lpstr>
      <vt:lpstr>Заключительный этап </vt:lpstr>
      <vt:lpstr>выставка детских работ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: «Животный мир Хабаровского края» в средней группе</dc:title>
  <dc:creator>user</dc:creator>
  <cp:lastModifiedBy>RePack by SPecialiST</cp:lastModifiedBy>
  <cp:revision>10</cp:revision>
  <dcterms:created xsi:type="dcterms:W3CDTF">2015-02-14T05:02:51Z</dcterms:created>
  <dcterms:modified xsi:type="dcterms:W3CDTF">2019-03-28T22:35:15Z</dcterms:modified>
</cp:coreProperties>
</file>