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8" r:id="rId5"/>
    <p:sldId id="273" r:id="rId6"/>
    <p:sldId id="274" r:id="rId7"/>
    <p:sldId id="283" r:id="rId8"/>
    <p:sldId id="281" r:id="rId9"/>
    <p:sldId id="279" r:id="rId10"/>
    <p:sldId id="276" r:id="rId11"/>
    <p:sldId id="284" r:id="rId12"/>
    <p:sldId id="282" r:id="rId13"/>
    <p:sldId id="275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9CEE-F4F8-4C7C-A7B9-12648920060E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7C85-1215-4DAD-8CD2-0E88F1A10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9CEE-F4F8-4C7C-A7B9-12648920060E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7C85-1215-4DAD-8CD2-0E88F1A10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9CEE-F4F8-4C7C-A7B9-12648920060E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7C85-1215-4DAD-8CD2-0E88F1A10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9CEE-F4F8-4C7C-A7B9-12648920060E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7C85-1215-4DAD-8CD2-0E88F1A10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9CEE-F4F8-4C7C-A7B9-12648920060E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7C85-1215-4DAD-8CD2-0E88F1A10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9CEE-F4F8-4C7C-A7B9-12648920060E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7C85-1215-4DAD-8CD2-0E88F1A10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9CEE-F4F8-4C7C-A7B9-12648920060E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7C85-1215-4DAD-8CD2-0E88F1A10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9CEE-F4F8-4C7C-A7B9-12648920060E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7C85-1215-4DAD-8CD2-0E88F1A10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9CEE-F4F8-4C7C-A7B9-12648920060E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7C85-1215-4DAD-8CD2-0E88F1A10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9CEE-F4F8-4C7C-A7B9-12648920060E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7C85-1215-4DAD-8CD2-0E88F1A10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9CEE-F4F8-4C7C-A7B9-12648920060E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7C85-1215-4DAD-8CD2-0E88F1A10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E9CEE-F4F8-4C7C-A7B9-12648920060E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27C85-1215-4DAD-8CD2-0E88F1A10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1857387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«ПРИРОДА МОЕГО РОДНОГО КРАЯ»</a:t>
            </a:r>
            <a:b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28934"/>
            <a:ext cx="6400800" cy="2428892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solidFill>
                  <a:schemeClr val="accent2"/>
                </a:solidFill>
              </a:rPr>
              <a:t>Тип проекта: информационно-творческий.</a:t>
            </a:r>
          </a:p>
          <a:p>
            <a:r>
              <a:rPr lang="ru-RU" sz="2400" dirty="0">
                <a:solidFill>
                  <a:schemeClr val="accent2"/>
                </a:solidFill>
              </a:rPr>
              <a:t>Участники проекта: дети старшей </a:t>
            </a:r>
            <a:r>
              <a:rPr lang="ru-RU" sz="2400" dirty="0" smtClean="0">
                <a:solidFill>
                  <a:schemeClr val="accent2"/>
                </a:solidFill>
              </a:rPr>
              <a:t>группы №7 «Солнышко», воспитатели, учитель-логопед, </a:t>
            </a:r>
            <a:r>
              <a:rPr lang="ru-RU" sz="2400" dirty="0">
                <a:solidFill>
                  <a:schemeClr val="accent2"/>
                </a:solidFill>
              </a:rPr>
              <a:t>родители.</a:t>
            </a:r>
          </a:p>
          <a:p>
            <a:r>
              <a:rPr lang="ru-RU" sz="2400" dirty="0">
                <a:solidFill>
                  <a:schemeClr val="accent2"/>
                </a:solidFill>
              </a:rPr>
              <a:t>Срок реализации: </a:t>
            </a:r>
            <a:r>
              <a:rPr lang="ru-RU" sz="2400">
                <a:solidFill>
                  <a:schemeClr val="accent2"/>
                </a:solidFill>
              </a:rPr>
              <a:t>краткосрочный </a:t>
            </a:r>
            <a:endParaRPr lang="ru-RU" sz="2400" smtClean="0">
              <a:solidFill>
                <a:schemeClr val="accent2"/>
              </a:solidFill>
            </a:endParaRPr>
          </a:p>
          <a:p>
            <a:r>
              <a:rPr lang="ru-RU" sz="2400" smtClean="0">
                <a:solidFill>
                  <a:schemeClr val="accent2"/>
                </a:solidFill>
              </a:rPr>
              <a:t>(</a:t>
            </a:r>
            <a:r>
              <a:rPr lang="ru-RU" sz="2400" dirty="0">
                <a:solidFill>
                  <a:schemeClr val="accent2"/>
                </a:solidFill>
              </a:rPr>
              <a:t>4 недели).</a:t>
            </a:r>
          </a:p>
          <a:p>
            <a:endParaRPr lang="ru-RU" sz="2400" dirty="0">
              <a:ln>
                <a:solidFill>
                  <a:schemeClr val="tx1"/>
                </a:solidFill>
              </a:ln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643042" y="500042"/>
          <a:ext cx="6096000" cy="5786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073779"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Сроки реализации</a:t>
                      </a:r>
                      <a:endParaRPr lang="ru-RU" dirty="0"/>
                    </a:p>
                  </a:txBody>
                  <a:tcPr/>
                </a:tc>
              </a:tr>
              <a:tr h="4712699"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2 этап</a:t>
                      </a:r>
                    </a:p>
                    <a:p>
                      <a:r>
                        <a:rPr lang="ru-RU" baseline="0" dirty="0" smtClean="0"/>
                        <a:t>Практический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НОД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«Хвойные деревья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нашего края»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2. Конструирован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ие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«Лисичка-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сестричка»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(оригами)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Театрализация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сказки «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Заюшкина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избушка»</a:t>
                      </a:r>
                    </a:p>
                    <a:p>
                      <a:pPr marL="342900" indent="-342900">
                        <a:buAutoNum type="arabicPeriod" startAt="4"/>
                      </a:pP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Просмотр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альбомов о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Животных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5.Оригами</a:t>
                      </a:r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None/>
                      </a:pP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«Лисичка-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сестричка»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неделя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85729"/>
            <a:ext cx="8001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КОНСТРУИРОВАНИЕ  «ЛИСТИЧКА-СЕСТРИЧКА» (ОРИГАМИ)</a:t>
            </a:r>
            <a:endParaRPr lang="ru-RU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316649"/>
            <a:ext cx="3714776" cy="346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286124"/>
            <a:ext cx="3987800" cy="3154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rgbClr val="C00000"/>
                </a:solidFill>
              </a:rPr>
              <a:t>Драматизация сказки «</a:t>
            </a:r>
            <a:r>
              <a:rPr lang="ru-RU" b="1" i="1" u="sng" dirty="0" err="1" smtClean="0">
                <a:solidFill>
                  <a:srgbClr val="C00000"/>
                </a:solidFill>
              </a:rPr>
              <a:t>Заюшкина</a:t>
            </a:r>
            <a:r>
              <a:rPr lang="ru-RU" b="1" i="1" u="sng" dirty="0" smtClean="0">
                <a:solidFill>
                  <a:srgbClr val="C00000"/>
                </a:solidFill>
              </a:rPr>
              <a:t> избушка»</a:t>
            </a:r>
            <a:br>
              <a:rPr lang="ru-RU" b="1" i="1" u="sng" dirty="0" smtClean="0">
                <a:solidFill>
                  <a:srgbClr val="C00000"/>
                </a:solidFill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Цель: развивать выразительность речи и пантомимику детей, закрепить знание содержания сказки, умение пользоваться атрибутами театра.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928934"/>
            <a:ext cx="39878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071678"/>
            <a:ext cx="39878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00166" y="428605"/>
          <a:ext cx="6096000" cy="6000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870605"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Сроки реализации</a:t>
                      </a:r>
                      <a:endParaRPr lang="ru-RU" dirty="0"/>
                    </a:p>
                  </a:txBody>
                  <a:tcPr/>
                </a:tc>
              </a:tr>
              <a:tr h="5130186"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2 этап</a:t>
                      </a:r>
                    </a:p>
                    <a:p>
                      <a:r>
                        <a:rPr lang="ru-RU" baseline="0" dirty="0" smtClean="0"/>
                        <a:t>Практический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1.Рисование на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тему «Лотосы»</a:t>
                      </a:r>
                    </a:p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57200" algn="l"/>
                        </a:tabLst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2.Выставка литературы для детей и родителей</a:t>
                      </a:r>
                      <a:r>
                        <a:rPr lang="ru-RU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:  </a:t>
                      </a:r>
                      <a:r>
                        <a:rPr lang="ru-RU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В.Шульжик</a:t>
                      </a:r>
                      <a:r>
                        <a:rPr lang="ru-RU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«Стихи о далёком друге», </a:t>
                      </a:r>
                      <a:r>
                        <a:rPr lang="ru-RU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Л.Миланич</a:t>
                      </a:r>
                      <a:r>
                        <a:rPr lang="ru-RU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«Земляки», «Таёжник», </a:t>
                      </a:r>
                      <a:r>
                        <a:rPr lang="ru-RU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А.Ходжер</a:t>
                      </a:r>
                      <a:r>
                        <a:rPr lang="ru-RU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«Зимней ночью», «</a:t>
                      </a:r>
                      <a:r>
                        <a:rPr lang="ru-RU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Снегирёк</a:t>
                      </a:r>
                      <a:r>
                        <a:rPr lang="ru-RU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»,  нанайские сказки «Лягушка и лось», «Медведь и лиса».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неделя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Выставка литературы для детей и родителей</a:t>
            </a:r>
            <a:endParaRPr lang="ru-RU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642910" y="2000240"/>
            <a:ext cx="292895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6000760" y="2357430"/>
            <a:ext cx="292895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lum contrast="-10000"/>
          </a:blip>
          <a:srcRect/>
          <a:stretch>
            <a:fillRect/>
          </a:stretch>
        </p:blipFill>
        <p:spPr bwMode="auto">
          <a:xfrm>
            <a:off x="2428860" y="4572008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Итогом проекта «Природа моего родного края» </a:t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стало обобщение результатов нашей работы. Проект позволил детям расширить знания о природе родного края.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Дети получили ответы на интересующие вопросы и составили рекомендации: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Всем людям необходимо бережно относиться к растениям, охранять животных.              </a:t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Любить свой край, любить  природу!</a:t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0034" y="335846"/>
            <a:ext cx="82868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 проекта:  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проекта «Природа моего родного края» выбрана  не случайно. В современных условиях проблема экологического воспитания дошкольников приобретает особую остроту и актуальность. Именно в период дошкольного детства происходит становление человеческой личности, формирование начал экологической культуры. Поэтому очень важно разбудить в детях интерес к живой природе, воспитывать любовь к ней, научить беречь окружающий мир.</a:t>
            </a:r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u="sng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ознакомление  детей с природой родного края, с разнообразием флоры и фауны. Формирование у детей осознанно-правильное отношение к представителям живой природы; убеждение, что красота природы бесценна, поэтому её надо охранять.</a:t>
            </a:r>
            <a:br>
              <a:rPr lang="ru-RU" sz="24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6"/>
            <a:ext cx="84296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>
                <a:solidFill>
                  <a:srgbClr val="C00000"/>
                </a:solidFill>
              </a:rPr>
              <a:t>Задачи:</a:t>
            </a:r>
          </a:p>
          <a:p>
            <a:r>
              <a:rPr lang="ru-RU" sz="2400" dirty="0" smtClean="0"/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Систематизировать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знания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детей об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окружающем мире.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-Формировать у детей элементарные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представления о взаимосвязях в природе.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-Воспитывать у детей любовь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 природе родного края, восприятие её красоты и многообразия.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-Развивать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поисково-исследовательскую деятельность детей.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-Расширять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систематизировать знания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детей 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растительном и животном мире Хабаровского края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-Развивать у дошкольников познавательный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интерес к объектам окружающего нас мира через чтение стихов о природе, через практическую деятельность.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-Развивать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связную речь, обогащать словарь детей, образное и вариативное мышление, фантазию, воображение, творческие способности.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9"/>
            <a:ext cx="835824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 проекта: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Расширение знаний  детей о растительном и животном мире нашего края.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-Дети будут бережно относиться к природе, овладеют навыками экологически безопасного поведения в природе.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-У детей сформируется стремление к исследованию объектов природы.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-Дети научатся вести наблюдения за отдельными объектами природы, проводить простейшие исследования (сравнения) некоторых видов растений.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У детей будут развиваться любознательность, творческие способности, познавательная активность, коммуникативные навыки.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0" y="428604"/>
          <a:ext cx="6096000" cy="5828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073779"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Сроки реализации</a:t>
                      </a:r>
                      <a:endParaRPr lang="ru-RU" dirty="0"/>
                    </a:p>
                  </a:txBody>
                  <a:tcPr/>
                </a:tc>
              </a:tr>
              <a:tr h="4712699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r>
                        <a:rPr lang="ru-RU" baseline="0" dirty="0" smtClean="0"/>
                        <a:t> этап</a:t>
                      </a:r>
                    </a:p>
                    <a:p>
                      <a:r>
                        <a:rPr lang="ru-RU" baseline="0" dirty="0" smtClean="0"/>
                        <a:t>Поисковый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1.Подбор материала по теме проекта.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2. Рассматривание рисунков, фотографий о животных</a:t>
                      </a:r>
                      <a:r>
                        <a:rPr kumimoji="0" lang="ru-RU" sz="1800" b="0" i="0" u="none" strike="noStrike" cap="none" normalizeH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и растениях родного края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3.Подбор материала для создания  книг о редких животных и растениях Хабаровского края.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неделя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357290" y="214290"/>
          <a:ext cx="6096000" cy="6215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046470"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Сроки реализации</a:t>
                      </a:r>
                      <a:endParaRPr lang="ru-RU" dirty="0"/>
                    </a:p>
                  </a:txBody>
                  <a:tcPr/>
                </a:tc>
              </a:tr>
              <a:tr h="5168636"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2 этап</a:t>
                      </a:r>
                    </a:p>
                    <a:p>
                      <a:r>
                        <a:rPr lang="ru-RU" baseline="0" dirty="0" smtClean="0"/>
                        <a:t>Практический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AutoNum type="arabicPeriod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Прогулка</a:t>
                      </a:r>
                    </a:p>
                    <a:p>
                      <a:pPr marL="342900" indent="-342900" algn="just">
                        <a:buNone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«Наблюдение за</a:t>
                      </a:r>
                    </a:p>
                    <a:p>
                      <a:pPr marL="342900" indent="-342900" algn="just">
                        <a:buNone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сезонными</a:t>
                      </a:r>
                    </a:p>
                    <a:p>
                      <a:pPr marL="342900" indent="-342900" algn="just">
                        <a:buNone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изменениями в</a:t>
                      </a:r>
                    </a:p>
                    <a:p>
                      <a:pPr marL="342900" indent="-342900" algn="just">
                        <a:buNone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природе»</a:t>
                      </a:r>
                    </a:p>
                    <a:p>
                      <a:pPr marL="342900" indent="-342900" algn="just">
                        <a:buNone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2.Консультация </a:t>
                      </a:r>
                    </a:p>
                    <a:p>
                      <a:pPr marL="342900" indent="-342900" algn="just">
                        <a:buNone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для родителей « </a:t>
                      </a:r>
                    </a:p>
                    <a:p>
                      <a:pPr marL="342900" indent="-342900" algn="just">
                        <a:buNone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Учите детей </a:t>
                      </a:r>
                    </a:p>
                    <a:p>
                      <a:pPr marL="342900" indent="-342900" algn="just">
                        <a:buNone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любить природу»</a:t>
                      </a:r>
                    </a:p>
                    <a:p>
                      <a:pPr marL="342900" indent="-342900" algn="just">
                        <a:buNone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3. НОД по </a:t>
                      </a:r>
                    </a:p>
                    <a:p>
                      <a:pPr marL="342900" indent="-342900" algn="just">
                        <a:buNone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экологии «Как </a:t>
                      </a:r>
                    </a:p>
                    <a:p>
                      <a:pPr marL="342900" indent="-342900" algn="just">
                        <a:buNone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звери готовятся к </a:t>
                      </a:r>
                    </a:p>
                    <a:p>
                      <a:pPr marL="342900" indent="-342900" algn="just">
                        <a:buNone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зиме».</a:t>
                      </a:r>
                    </a:p>
                    <a:p>
                      <a:pPr marL="342900" indent="-342900" algn="just">
                        <a:buNone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4.Беседа на тему </a:t>
                      </a:r>
                    </a:p>
                    <a:p>
                      <a:pPr marL="342900" indent="-342900" algn="just">
                        <a:buNone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«Деревья нашего </a:t>
                      </a:r>
                    </a:p>
                    <a:p>
                      <a:pPr marL="342900" indent="-342900" algn="just">
                        <a:buNone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края»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неделя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Непосредственная образовательная деятельность </a:t>
            </a:r>
          </a:p>
          <a:p>
            <a:pPr lvl="1" algn="ctr"/>
            <a:r>
              <a:rPr lang="ru-RU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 тему</a:t>
            </a:r>
          </a:p>
          <a:p>
            <a:pPr lvl="1" algn="ctr"/>
            <a:r>
              <a:rPr lang="ru-RU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«КАК ГОТОВЯТСЯ ЗВЕРИ К ЗИМЕ»</a:t>
            </a:r>
            <a:endParaRPr lang="ru-RU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8868"/>
            <a:ext cx="39878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214686"/>
            <a:ext cx="39878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428604"/>
            <a:ext cx="800105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Прогулка «НАБЛЮДЕНИЕ ЗА СЕЗОННЫМИ ИЗМЕНЕНИЯМИ В ПРИРОДЕ</a:t>
            </a:r>
            <a:r>
              <a:rPr lang="ru-RU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2800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Цель:  Учить детей замечать и называть изменения, которые происходят в природе в зависимости от сезона.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t="3763" r="4290"/>
          <a:stretch>
            <a:fillRect/>
          </a:stretch>
        </p:blipFill>
        <p:spPr bwMode="auto">
          <a:xfrm>
            <a:off x="214282" y="2786058"/>
            <a:ext cx="3973699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C:\Users\Lenovo\Desktop\Новая папка (3)\IMG_91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43314"/>
            <a:ext cx="4388539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3" y="500042"/>
            <a:ext cx="81896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Беседа на тему: </a:t>
            </a:r>
            <a:r>
              <a:rPr lang="ru-RU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«Растения Красной книги Хабаровского края»</a:t>
            </a:r>
            <a:endParaRPr lang="ru-RU" sz="28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1857364"/>
            <a:ext cx="58579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-Расширение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знаний о растительном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мире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нашего края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285860"/>
            <a:ext cx="72866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-Развивать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память и мышление детей.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-Воспитывать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чувство бережного отношения к природе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643182"/>
            <a:ext cx="3748204" cy="3154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571744"/>
            <a:ext cx="383221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484</Words>
  <Application>Microsoft Office PowerPoint</Application>
  <PresentationFormat>Экран (4:3)</PresentationFormat>
  <Paragraphs>99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«ПРИРОДА МОЕГО РОДНОГО КРАЯ»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Драматизация сказки «Заюшкина избушка» Цель: развивать выразительность речи и пантомимику детей, закрепить знание содержания сказки, умение пользоваться атрибутами театра.</vt:lpstr>
      <vt:lpstr>Слайд 13</vt:lpstr>
      <vt:lpstr>Выставка литературы для детей и родителей</vt:lpstr>
      <vt:lpstr>Итогом проекта «Природа моего родного края»  стало обобщение результатов нашей работы. Проект позволил детям расширить знания о природе родного края. Дети получили ответы на интересующие вопросы и составили рекомендации: Всем людям необходимо бережно относиться к растениям, охранять животных.               Любить свой край, любить  природу! 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«ПРИРОДА МОЕГО РОДНОГО КРАЯ»</dc:title>
  <dc:creator>Lenovo</dc:creator>
  <cp:lastModifiedBy>RePack by SPecialiST</cp:lastModifiedBy>
  <cp:revision>38</cp:revision>
  <dcterms:created xsi:type="dcterms:W3CDTF">2015-02-17T05:48:06Z</dcterms:created>
  <dcterms:modified xsi:type="dcterms:W3CDTF">2019-03-28T22:36:32Z</dcterms:modified>
</cp:coreProperties>
</file>