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B6"/>
    <a:srgbClr val="F9D600"/>
    <a:srgbClr val="97000B"/>
    <a:srgbClr val="324057"/>
    <a:srgbClr val="007CCE"/>
    <a:srgbClr val="2A1255"/>
    <a:srgbClr val="A58C51"/>
    <a:srgbClr val="213969"/>
    <a:srgbClr val="332319"/>
    <a:srgbClr val="173A8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8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939143" y="836024"/>
            <a:ext cx="5519057" cy="38796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Первичный </a:t>
            </a:r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отчет МБДОУ ДС № 15 «Аленка» </a:t>
            </a:r>
            <a:endParaRPr lang="ru-RU" sz="3200" b="1" dirty="0" smtClean="0">
              <a:solidFill>
                <a:srgbClr val="0041B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. Николаевска-на-Амуре Хабаровского </a:t>
            </a:r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</a:p>
          <a:p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по направлению инновационной </a:t>
            </a:r>
            <a:r>
              <a:rPr lang="ru-RU" sz="3200" b="1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3200" dirty="0" smtClean="0">
              <a:solidFill>
                <a:srgbClr val="0041B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27909" y="326569"/>
          <a:ext cx="7485016" cy="637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508"/>
                <a:gridCol w="3742508"/>
              </a:tblGrid>
              <a:tr h="45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Образовательная организация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МБДОУ ДС № 15 «Аленка»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Статус в инновационной структуре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Краевой инновационный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комплекс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7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Тематика инновационной деятельности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Разработка и внедрение регионального содержания образования в условиях реализации ФГОС общего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Ф.И.О. руководителя площадки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Сальникова  Татьяна 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Григорьевна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Куратор от ХК ИРО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Гарник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 Е.А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 инновационной площадки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9"/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 Педагогов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9"/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9"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41B6"/>
                </a:solidFill>
                <a:latin typeface="Times New Roman" pitchFamily="18" charset="0"/>
                <a:cs typeface="Times New Roman" pitchFamily="18" charset="0"/>
              </a:rPr>
              <a:t>Организационная структура управления инновационной деятельностью МБДОУ ДС № 15</a:t>
            </a:r>
            <a:endParaRPr lang="ru-RU" sz="2800" dirty="0">
              <a:solidFill>
                <a:srgbClr val="0041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222069"/>
            <a:ext cx="8041341" cy="663593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0" y="1743075"/>
          <a:ext cx="6096000" cy="3370263"/>
        </p:xfrm>
        <a:graphic>
          <a:graphicData uri="http://schemas.openxmlformats.org/presentationml/2006/ole">
            <p:oleObj spid="_x0000_s1026" name="Документ" r:id="rId3" imgW="9483201" imgH="524424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87383"/>
            <a:ext cx="7886700" cy="105035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41B6"/>
                </a:solidFill>
              </a:rPr>
              <a:t>Нормативно-правовое обеспечение инновационной деятельности: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Приказ о создании рабочей группы по реализации КИК;</a:t>
            </a:r>
          </a:p>
          <a:p>
            <a:pPr lvl="0"/>
            <a:r>
              <a:rPr lang="ru-RU" dirty="0" smtClean="0"/>
              <a:t>Положение о деятельности рабочей группы по реализации инновационного проекта «Мы выбираем Хабаровский край»;</a:t>
            </a:r>
          </a:p>
          <a:p>
            <a:pPr lvl="0"/>
            <a:r>
              <a:rPr lang="ru-RU" dirty="0" smtClean="0"/>
              <a:t>Дорожная  карта по осуществлению инновационной воспитательно-образовательной деятельности в 2018-2019 </a:t>
            </a:r>
            <a:r>
              <a:rPr lang="ru-RU" dirty="0" err="1" smtClean="0"/>
              <a:t>уч</a:t>
            </a:r>
            <a:r>
              <a:rPr lang="ru-RU" dirty="0" smtClean="0"/>
              <a:t>. году;</a:t>
            </a:r>
          </a:p>
          <a:p>
            <a:pPr lvl="0"/>
            <a:r>
              <a:rPr lang="ru-RU" dirty="0" smtClean="0"/>
              <a:t>Смета  по организации  деятельности в рамках  КИК;</a:t>
            </a:r>
          </a:p>
          <a:p>
            <a:pPr lvl="0"/>
            <a:r>
              <a:rPr lang="ru-RU" dirty="0" smtClean="0"/>
              <a:t>План обучения педагогических кадров на курсах повышения квалификации по теме инновационного проекта;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52697"/>
            <a:ext cx="788670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41B6"/>
                </a:solidFill>
              </a:rPr>
              <a:t>Инновационная деятельность:</a:t>
            </a:r>
            <a:r>
              <a:rPr lang="ru-RU" dirty="0" smtClean="0">
                <a:solidFill>
                  <a:srgbClr val="0041B6"/>
                </a:solidFill>
              </a:rPr>
              <a:t/>
            </a:r>
            <a:br>
              <a:rPr lang="ru-RU" dirty="0" smtClean="0">
                <a:solidFill>
                  <a:srgbClr val="0041B6"/>
                </a:solidFill>
              </a:rPr>
            </a:br>
            <a:endParaRPr lang="ru-RU" dirty="0">
              <a:solidFill>
                <a:srgbClr val="0041B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1783" y="731520"/>
            <a:ext cx="7313567" cy="54454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Тема: проект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"Мы выбираем  Хабаровский край»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создать условия для познавательно-личностного развития детей дошкольного возраста через отбор содержания регионального компонента, внедрения инновационных форм и методов реализации образовательного содержания, учета познавательных интересов и возможностей дошкольников.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1.Создать инновационное образовательное пространство, обеспечивающее условия для приобретения дошкольниками социальных навыков посредством реализации регионального компонента. 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Способствовать обогащению представлений детей о культурно-историческом наследии родного края.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Организовать эффективное взаимодействие ДОО и семьи путем создания атмосферы общности интересов, эмоциональной взаимной поддержки в контексте реализации проекта.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Создать определенную наглядную основу, окружающую обстановку, на которой в последующем будет базироваться дальнейшее развитие профессионального самопознания старших дошкольников.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Основная идея проекта: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у дошкольников позитивного  отношения к своей малой родине, обогащать и конкретизировать представления детей о  жизни жителей города Николаевска-на-Амуре, уважительному отношению к людям труда, воспитывать интерес к   истории города,  формировать созидательное отношение к природе города и Хабаровского  края.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4319"/>
            <a:ext cx="7886700" cy="106341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Основные этапы дорожной карты реализации проекта (сроки их реализации):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8" cy="4078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619"/>
                <a:gridCol w="39346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Этапы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Сроки реализации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Подготовительный  этап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март 2018г – май 2018г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Содержательный   этап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июнь 2018 г – апрель  2019 г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Аналитико-рефлексивный этап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май  2019 г – август  2019 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91885"/>
            <a:ext cx="7886700" cy="945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41B6"/>
                </a:solidFill>
              </a:rPr>
              <a:t>Мероприятия  реализованные  за отчетный период: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Организационное совещание  ИМЦ для партнеров КИК;</a:t>
            </a:r>
          </a:p>
          <a:p>
            <a:pPr lvl="0"/>
            <a:r>
              <a:rPr lang="ru-RU" dirty="0" smtClean="0"/>
              <a:t>Налажено  сетевое взаимодействие социальными партнерами: заключены соглашения с социальными партнерами.</a:t>
            </a:r>
          </a:p>
          <a:p>
            <a:pPr lvl="0"/>
            <a:r>
              <a:rPr lang="ru-RU" dirty="0" smtClean="0"/>
              <a:t>Выстроена линия методического сопровождения инновационной деятельности: разработана система мониторинга, определены  творческие группы педагогов, работающие над содержанием инновационной деятельности: </a:t>
            </a:r>
          </a:p>
          <a:p>
            <a:r>
              <a:rPr lang="ru-RU" dirty="0" smtClean="0"/>
              <a:t>Разработка проекта "Таёжные сокровища родного края"</a:t>
            </a:r>
          </a:p>
          <a:p>
            <a:r>
              <a:rPr lang="ru-RU" dirty="0" smtClean="0"/>
              <a:t>Разработка проекта  "Вектор профессий"</a:t>
            </a:r>
          </a:p>
          <a:p>
            <a:r>
              <a:rPr lang="ru-RU" dirty="0" smtClean="0"/>
              <a:t>Разработка проекта "Занимательный путеводитель по городам Хабаровского края.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52697"/>
            <a:ext cx="7886700" cy="9850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41B6"/>
                </a:solidFill>
              </a:rPr>
              <a:t>Трудности и проблемы, возникшие за отчетный период: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Недостаточная компетентность педагогического персонала в вопросах регионализации образовательного процесса;</a:t>
            </a:r>
          </a:p>
          <a:p>
            <a:pPr lvl="0"/>
            <a:r>
              <a:rPr lang="ru-RU" dirty="0" smtClean="0"/>
              <a:t>Отсутствие методических пособий и программ по осуществлению  регионализации образовательного процесса;</a:t>
            </a:r>
          </a:p>
          <a:p>
            <a:pPr lvl="0"/>
            <a:r>
              <a:rPr lang="ru-RU" dirty="0" smtClean="0"/>
              <a:t>Низкая заинтересованность  контингента  родителей в вопросах воспитания гражданственности у дошкольников;</a:t>
            </a:r>
          </a:p>
          <a:p>
            <a:pPr lvl="0"/>
            <a:r>
              <a:rPr lang="ru-RU" dirty="0" smtClean="0"/>
              <a:t>Недостаточное финансирование создания развивающей среды </a:t>
            </a:r>
            <a:r>
              <a:rPr lang="ru-RU" dirty="0" smtClean="0"/>
              <a:t>ДОУ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00445"/>
            <a:ext cx="7886700" cy="1037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41B6"/>
                </a:solidFill>
              </a:rPr>
              <a:t>Планируемые продукты  </a:t>
            </a:r>
            <a:r>
              <a:rPr lang="ru-RU" b="1" dirty="0" smtClean="0">
                <a:solidFill>
                  <a:srgbClr val="0041B6"/>
                </a:solidFill>
              </a:rPr>
              <a:t>инновационной деятельности:</a:t>
            </a:r>
            <a:r>
              <a:rPr lang="ru-RU" dirty="0" smtClean="0">
                <a:solidFill>
                  <a:srgbClr val="0041B6"/>
                </a:solidFill>
              </a:rPr>
              <a:t/>
            </a:r>
            <a:br>
              <a:rPr lang="ru-RU" dirty="0" smtClean="0">
                <a:solidFill>
                  <a:srgbClr val="0041B6"/>
                </a:solidFill>
              </a:rPr>
            </a:br>
            <a:endParaRPr lang="ru-RU" dirty="0">
              <a:solidFill>
                <a:srgbClr val="0041B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9531" y="1465729"/>
            <a:ext cx="7365819" cy="4711234"/>
          </a:xfrm>
        </p:spPr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ru-RU" dirty="0" smtClean="0"/>
              <a:t>1.Инновационный </a:t>
            </a:r>
            <a:r>
              <a:rPr lang="ru-RU" dirty="0" smtClean="0"/>
              <a:t>проект "Мы выбираем  Хабаровский край!"</a:t>
            </a:r>
          </a:p>
          <a:p>
            <a:pPr algn="just">
              <a:buNone/>
            </a:pPr>
            <a:r>
              <a:rPr lang="ru-RU" dirty="0" smtClean="0"/>
              <a:t>2.Учебно-методический </a:t>
            </a:r>
            <a:r>
              <a:rPr lang="ru-RU" dirty="0" smtClean="0"/>
              <a:t>комплект дополнительного образования дошкольников "Маленьким дальневосточникам о городе и крае" по внедрению регионального компонента в образовательный процесс на печатных и электронных носителях:</a:t>
            </a:r>
          </a:p>
          <a:p>
            <a:pPr algn="just">
              <a:buNone/>
            </a:pPr>
            <a:r>
              <a:rPr lang="ru-RU" dirty="0" smtClean="0"/>
              <a:t>3.Учебно-методический </a:t>
            </a:r>
            <a:r>
              <a:rPr lang="ru-RU" dirty="0" smtClean="0"/>
              <a:t>комплект дополнительного образования дошкольников «Где родился, там и пригодился» по ранней профориентации </a:t>
            </a:r>
            <a:r>
              <a:rPr lang="ru-RU" dirty="0" smtClean="0"/>
              <a:t>дошкольников.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527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Документ Microsoft Office Word</vt:lpstr>
      <vt:lpstr>Слайд 1</vt:lpstr>
      <vt:lpstr>Слайд 2</vt:lpstr>
      <vt:lpstr>Организационная структура управления инновационной деятельностью МБДОУ ДС № 15</vt:lpstr>
      <vt:lpstr>Нормативно-правовое обеспечение инновационной деятельности: </vt:lpstr>
      <vt:lpstr>Инновационная деятельность: </vt:lpstr>
      <vt:lpstr>Основные этапы дорожной карты реализации проекта (сроки их реализации): </vt:lpstr>
      <vt:lpstr>Мероприятия  реализованные  за отчетный период: </vt:lpstr>
      <vt:lpstr>Трудности и проблемы, возникшие за отчетный период: </vt:lpstr>
      <vt:lpstr>Планируемые продукты  инновационной деятельности: 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RePack by SPecialiST</cp:lastModifiedBy>
  <cp:revision>88</cp:revision>
  <dcterms:created xsi:type="dcterms:W3CDTF">2016-11-18T14:12:19Z</dcterms:created>
  <dcterms:modified xsi:type="dcterms:W3CDTF">2018-06-09T00:13:28Z</dcterms:modified>
</cp:coreProperties>
</file>