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0" r:id="rId6"/>
    <p:sldId id="266" r:id="rId7"/>
    <p:sldId id="284" r:id="rId8"/>
    <p:sldId id="264" r:id="rId9"/>
    <p:sldId id="262" r:id="rId10"/>
    <p:sldId id="263" r:id="rId11"/>
    <p:sldId id="267" r:id="rId12"/>
    <p:sldId id="268" r:id="rId13"/>
    <p:sldId id="269" r:id="rId14"/>
    <p:sldId id="275" r:id="rId15"/>
    <p:sldId id="274" r:id="rId16"/>
    <p:sldId id="276" r:id="rId17"/>
    <p:sldId id="271" r:id="rId18"/>
    <p:sldId id="277" r:id="rId19"/>
    <p:sldId id="278" r:id="rId20"/>
    <p:sldId id="279" r:id="rId21"/>
    <p:sldId id="283" r:id="rId22"/>
    <p:sldId id="285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&#1092;&#1086;&#1090;&#1086;%20&#1085;&#1080;&#1082;&#1086;&#1083;&#1072;&#1077;&#1074;&#1089;&#1082;-&#1085;&#1072;-&#1072;&#1084;&#1091;&#1088;&#1077;&amp;stype=image&amp;lr=76&amp;source=wiz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7920880" cy="15841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Виртуальная экскурсия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по </a:t>
            </a:r>
            <a:r>
              <a:rPr lang="ru-RU" sz="4000" b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г.Николаевску</a:t>
            </a:r>
            <a:r>
              <a:rPr lang="ru-RU" sz="4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-на-Амуре</a:t>
            </a:r>
            <a:endParaRPr lang="ru-RU" sz="40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491880" y="4673703"/>
            <a:ext cx="511256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Выполнила: в</a:t>
            </a:r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оспитатель 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МБДОУ ДС № 15 «Аленка»</a:t>
            </a:r>
          </a:p>
          <a:p>
            <a:pPr algn="r"/>
            <a:r>
              <a:rPr lang="ru-RU" sz="2000" b="1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Роголева</a:t>
            </a:r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Е.Г.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://900igr.net/up/datas/200156/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6068" b="8384"/>
          <a:stretch/>
        </p:blipFill>
        <p:spPr bwMode="auto">
          <a:xfrm>
            <a:off x="539552" y="2984020"/>
            <a:ext cx="3960440" cy="29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355976" y="2780928"/>
            <a:ext cx="410445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д</a:t>
            </a:r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ля детей старшего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24131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mpvanino.ru/wp-content/uploads/2017/01/nikolaevsk-na-amure_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2" y="404664"/>
            <a:ext cx="886252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4199" y="6381328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орской </a:t>
            </a:r>
            <a:r>
              <a:rPr lang="ru-RU" dirty="0"/>
              <a:t>порт </a:t>
            </a:r>
          </a:p>
        </p:txBody>
      </p:sp>
    </p:spTree>
    <p:extLst>
      <p:ext uri="{BB962C8B-B14F-4D97-AF65-F5344CB8AC3E}">
        <p14:creationId xmlns:p14="http://schemas.microsoft.com/office/powerpoint/2010/main" val="5890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fleetphoto.ru/photo/00/91/28/91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9712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6093296"/>
            <a:ext cx="4998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Физминутка</a:t>
            </a:r>
            <a:r>
              <a:rPr lang="ru-RU" sz="2400" b="1" dirty="0">
                <a:solidFill>
                  <a:srgbClr val="FF0000"/>
                </a:solidFill>
              </a:rPr>
              <a:t> «Морская зарядка»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hotocdn.photogoroda.com/source2/cn3159/r5473/c5495/98380679.jpg?v=201712131121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25"/>
          <a:stretch/>
        </p:blipFill>
        <p:spPr bwMode="auto">
          <a:xfrm>
            <a:off x="179511" y="188640"/>
            <a:ext cx="8820591" cy="57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5" y="6309320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Музей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9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aptab.ru/images/gallery/ekspozitsii/3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6" b="4999"/>
          <a:stretch/>
        </p:blipFill>
        <p:spPr bwMode="auto">
          <a:xfrm>
            <a:off x="160623" y="260648"/>
            <a:ext cx="881809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6309320"/>
            <a:ext cx="5000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Музей. Зал истории </a:t>
            </a:r>
            <a:r>
              <a:rPr lang="ru-RU" dirty="0" err="1" smtClean="0"/>
              <a:t>г.Николаевска</a:t>
            </a:r>
            <a:r>
              <a:rPr lang="ru-RU" dirty="0" smtClean="0"/>
              <a:t>-на-Амуре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5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useum.ru/imgB.asp?6114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6339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6124654"/>
            <a:ext cx="2356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Музей. Зал природы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90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mycdn.me/image?id=835154651410&amp;t=3&amp;plc=WEB&amp;tkn=*n8UrQxYZVkCnlgbGhH7pMFvv9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048"/>
            <a:ext cx="8690160" cy="57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0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rip-point.ru/wp-content/uploads/2013/09/%D0%A1%D0%BD%D0%B8%D0%BC%D0%BE%D0%BA-%D1%8D%D0%BA%D1%80%D0%B0%D0%BD%D0%B0-2013-09-30-%D0%B2-22.10.1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62326" cy="58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mycdn.me/image?id=860440704786&amp;t=3&amp;plc=WEB&amp;tkn=*Z0-juCstnAxNMD8ARez3HAV48H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74897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6945" y="6309320"/>
            <a:ext cx="2771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Музей. Выставка картин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0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hotocdn.photogoroda.com/source2/cn3159/r5473/c5495/58903633.jpg?v=2017121311213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 bwMode="auto">
          <a:xfrm>
            <a:off x="251520" y="260648"/>
            <a:ext cx="8640960" cy="576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630932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Сквер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4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avatars.mds.yandex.net/get-altay/200322/2a0000015b16ff9eb159dda9fe6ee332240a/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84699"/>
            <a:ext cx="8721614" cy="58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6309320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Киноцентр «Родина»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94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cdn.photogoroda.com/source1/cn3159/r5473/c5495/5495-523520.jpg?v=20171216142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0" y="188640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mycdn.me/image?id=836355334154&amp;t=3&amp;plc=WEB&amp;tkn=*OnEY0RAaYrDt6zG9iZNHyozuTQ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79"/>
          <a:stretch/>
        </p:blipFill>
        <p:spPr bwMode="auto">
          <a:xfrm>
            <a:off x="435489" y="332656"/>
            <a:ext cx="8256917" cy="58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21220" y="6309320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Зрительный зал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1621305"/>
            <a:ext cx="121219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0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?</a:t>
            </a:r>
            <a:endParaRPr lang="ru-RU" sz="16000" b="1" dirty="0">
              <a:solidFill>
                <a:srgbClr val="FF0000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87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avatars.mds.yandex.net/get-altay/200322/2a0000015b16ff9eb159dda9fe6ee332240a/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84699"/>
            <a:ext cx="8721614" cy="580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6309320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Киноцентр «Родина»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13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zemlyanin.info/wp-content/uploads/2012/08/nikolaevsk_na_am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3" y="404664"/>
            <a:ext cx="87481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0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420888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Интернет-ресурсы:</a:t>
            </a:r>
          </a:p>
          <a:p>
            <a:r>
              <a:rPr lang="en-US" dirty="0">
                <a:hlinkClick r:id="rId2"/>
              </a:rPr>
              <a:t>https://yandex.ru/images/search?text=</a:t>
            </a:r>
            <a:r>
              <a:rPr lang="ru-RU" dirty="0">
                <a:hlinkClick r:id="rId2"/>
              </a:rPr>
              <a:t>фото%20николаевск-на-амуре&amp;</a:t>
            </a:r>
            <a:r>
              <a:rPr lang="en-US" dirty="0" err="1" smtClean="0">
                <a:hlinkClick r:id="rId2"/>
              </a:rPr>
              <a:t>stype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image&amp;lr</a:t>
            </a:r>
            <a:r>
              <a:rPr lang="en-US" dirty="0" smtClean="0">
                <a:hlinkClick r:id="rId2"/>
              </a:rPr>
              <a:t>=76&amp;source=wiz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1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g-fotki.yandex.ru/get/9500/1551911.14/0_c59b7_98be2d63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0"/>
          <a:stretch/>
        </p:blipFill>
        <p:spPr bwMode="auto">
          <a:xfrm>
            <a:off x="179511" y="188640"/>
            <a:ext cx="879706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ytimg.com/vi/KACJQ7XCKo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5" y="332656"/>
            <a:ext cx="868097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97607" y="6309320"/>
            <a:ext cx="3124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Г.И.Невельскому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0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ds03.infourok.ru/uploads/ex/0fc0/0000bf87-ee0cccca/640/img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3" y="260648"/>
            <a:ext cx="712519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ld.hkm.ru/images/nevelskoy_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t="2342" r="2152" b="2124"/>
          <a:stretch/>
        </p:blipFill>
        <p:spPr bwMode="auto">
          <a:xfrm>
            <a:off x="179512" y="332656"/>
            <a:ext cx="879908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4199" y="6381328"/>
            <a:ext cx="188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Судно «Байкал»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1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at of Arms of Nikolaevsk-na-Amure (Khabarovsk kray) (2002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4608512" cy="58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9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vdp.mycdn.me/getImage?id=18374724336&amp;idx=1&amp;thumbType=3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76672"/>
            <a:ext cx="8776974" cy="493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4199" y="6215691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орской </a:t>
            </a:r>
            <a:r>
              <a:rPr lang="ru-RU" dirty="0"/>
              <a:t>порт </a:t>
            </a:r>
          </a:p>
        </p:txBody>
      </p:sp>
    </p:spTree>
    <p:extLst>
      <p:ext uri="{BB962C8B-B14F-4D97-AF65-F5344CB8AC3E}">
        <p14:creationId xmlns:p14="http://schemas.microsoft.com/office/powerpoint/2010/main" val="16594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.foto-planeta.com/view/4/6/6/7/nikolaevsk-na-amure-466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75927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4199" y="6309320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орской </a:t>
            </a:r>
            <a:r>
              <a:rPr lang="ru-RU" dirty="0"/>
              <a:t>порт </a:t>
            </a:r>
          </a:p>
        </p:txBody>
      </p:sp>
    </p:spTree>
    <p:extLst>
      <p:ext uri="{BB962C8B-B14F-4D97-AF65-F5344CB8AC3E}">
        <p14:creationId xmlns:p14="http://schemas.microsoft.com/office/powerpoint/2010/main" val="37987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</TotalTime>
  <Words>72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Елена</cp:lastModifiedBy>
  <cp:revision>17</cp:revision>
  <dcterms:created xsi:type="dcterms:W3CDTF">2019-03-13T09:25:49Z</dcterms:created>
  <dcterms:modified xsi:type="dcterms:W3CDTF">2019-03-18T12:01:28Z</dcterms:modified>
</cp:coreProperties>
</file>