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9" r:id="rId11"/>
    <p:sldId id="268" r:id="rId12"/>
    <p:sldId id="270" r:id="rId13"/>
    <p:sldId id="265" r:id="rId14"/>
    <p:sldId id="266" r:id="rId15"/>
    <p:sldId id="271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4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76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8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0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0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4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7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B149-B71A-468F-98A3-B4911ADA6DA6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D18D-4866-474F-BF26-264FBD34A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111"/>
            <a:ext cx="9289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132440" cy="204608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Конспект НОД в подготовительной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группе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тему: «Хабаровск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его достопримечательности»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73216"/>
            <a:ext cx="6400800" cy="1307651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Составили учитель-логопед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Аксёнова О.В</a:t>
            </a:r>
          </a:p>
          <a:p>
            <a:pPr algn="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воспитатели: Клыкова Л.Г.</a:t>
            </a:r>
          </a:p>
          <a:p>
            <a:pPr algn="r"/>
            <a:r>
              <a:rPr lang="ru-RU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Крайнова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О.Г.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6559" b="20272"/>
          <a:stretch/>
        </p:blipFill>
        <p:spPr>
          <a:xfrm>
            <a:off x="2226158" y="1828483"/>
            <a:ext cx="4752528" cy="32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0"/>
            <a:ext cx="9156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 descr="Ð¼ÑÐ·ÐµÐ¹ Ð¸ÑÑÐ¾ÑÐ¸Ð¸ Ð°Ð¼ÑÑÑÐºÐ¾Ð³Ð¾ Ð¼Ð¾ÑÑÐ° ÑÐ»Ð¸ÑÐ° Ð²Ð¾ÑÑ 1Ð°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5256584" cy="396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Ð¼ÑÐ·ÐµÐ¹ Ð¸ÑÑÐ¾ÑÐ¸Ð¸ Ð°Ð¼ÑÑÑÐºÐ¾Ð³Ð¾ Ð¼Ð¾ÑÑÐ°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91439"/>
            <a:ext cx="5150037" cy="392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0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0"/>
            <a:ext cx="9156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 descr="ÑÐºÑÐ¿Ð¾Ð·Ð¸ÑÐ¸Ñ Ð¼ÑÐ·ÐµÑ Ð°Ð¼ÑÑÑÐºÐ¾Ð³Ð¾ Ð¼Ð¾ÑÑÐ° ÑÐ°Ð±Ð°ÑÐ¾Ð²ÑÐº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116632"/>
            <a:ext cx="5255274" cy="37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Ð¼ÑÐ·ÐµÐ¹ Ð°Ð¼ÑÑÑÐºÐ¾Ð³Ð¾ Ð¼Ð¾ÑÑÐ° Ð² ÑÐ°Ð±Ð°ÑÐ¾Ð²ÑÐºÐµ ÑÐµÐ¶Ð¸Ð¼ ÑÐ°Ð±Ð¾ÑÑ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1"/>
            <a:ext cx="5077837" cy="371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0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8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9845"/>
          <a:stretch/>
        </p:blipFill>
        <p:spPr>
          <a:xfrm>
            <a:off x="3702" y="0"/>
            <a:ext cx="9140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6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0"/>
            <a:ext cx="9160055" cy="6858000"/>
          </a:xfrm>
        </p:spPr>
      </p:pic>
    </p:spTree>
    <p:extLst>
      <p:ext uri="{BB962C8B-B14F-4D97-AF65-F5344CB8AC3E}">
        <p14:creationId xmlns:p14="http://schemas.microsoft.com/office/powerpoint/2010/main" val="290038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4840" r="5893" b="53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71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-16380"/>
            <a:ext cx="9156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3"/>
          <a:stretch/>
        </p:blipFill>
        <p:spPr>
          <a:xfrm>
            <a:off x="179511" y="188640"/>
            <a:ext cx="4169928" cy="34335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578085" cy="3433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14" y="3413364"/>
            <a:ext cx="4499992" cy="33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6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0"/>
            <a:ext cx="9216177" cy="6858000"/>
          </a:xfrm>
        </p:spPr>
      </p:pic>
    </p:spTree>
    <p:extLst>
      <p:ext uri="{BB962C8B-B14F-4D97-AF65-F5344CB8AC3E}">
        <p14:creationId xmlns:p14="http://schemas.microsoft.com/office/powerpoint/2010/main" val="414470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5" b="2216"/>
          <a:stretch/>
        </p:blipFill>
        <p:spPr>
          <a:xfrm>
            <a:off x="536" y="0"/>
            <a:ext cx="9143464" cy="6857999"/>
          </a:xfrm>
        </p:spPr>
      </p:pic>
    </p:spTree>
    <p:extLst>
      <p:ext uri="{BB962C8B-B14F-4D97-AF65-F5344CB8AC3E}">
        <p14:creationId xmlns:p14="http://schemas.microsoft.com/office/powerpoint/2010/main" val="130460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" y="0"/>
            <a:ext cx="9162851" cy="6858000"/>
          </a:xfrm>
        </p:spPr>
      </p:pic>
    </p:spTree>
    <p:extLst>
      <p:ext uri="{BB962C8B-B14F-4D97-AF65-F5344CB8AC3E}">
        <p14:creationId xmlns:p14="http://schemas.microsoft.com/office/powerpoint/2010/main" val="264050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myshared.ru/668943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8"/>
            <a:ext cx="9144000" cy="68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8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0" y="0"/>
            <a:ext cx="9170180" cy="6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0"/>
            <a:ext cx="9156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10" y="156917"/>
            <a:ext cx="8229600" cy="1143000"/>
          </a:xfrm>
        </p:spPr>
        <p:txBody>
          <a:bodyPr/>
          <a:lstStyle/>
          <a:p>
            <a:r>
              <a:rPr lang="ru-RU" sz="40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Герб  </a:t>
            </a:r>
            <a:r>
              <a:rPr lang="ru-RU" sz="4000" b="1" dirty="0" smtClean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Хабаровска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74" y="1288651"/>
            <a:ext cx="4248472" cy="54380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0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0" y="0"/>
            <a:ext cx="9170180" cy="68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5/09177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0" y="0"/>
            <a:ext cx="9156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804"/>
            <a:ext cx="4464496" cy="6774130"/>
          </a:xfrm>
        </p:spPr>
      </p:pic>
    </p:spTree>
    <p:extLst>
      <p:ext uri="{BB962C8B-B14F-4D97-AF65-F5344CB8AC3E}">
        <p14:creationId xmlns:p14="http://schemas.microsoft.com/office/powerpoint/2010/main" val="30120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0"/>
            <a:ext cx="9180974" cy="6858000"/>
          </a:xfrm>
        </p:spPr>
      </p:pic>
    </p:spTree>
    <p:extLst>
      <p:ext uri="{BB962C8B-B14F-4D97-AF65-F5344CB8AC3E}">
        <p14:creationId xmlns:p14="http://schemas.microsoft.com/office/powerpoint/2010/main" val="6406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8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95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Конспект НОД в подготовительной группе  на тему: «Хабаровск  и его достопримечательности» </vt:lpstr>
      <vt:lpstr>Презентация PowerPoint</vt:lpstr>
      <vt:lpstr>Герб  Хабаровска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5</cp:revision>
  <dcterms:created xsi:type="dcterms:W3CDTF">2019-03-20T06:14:05Z</dcterms:created>
  <dcterms:modified xsi:type="dcterms:W3CDTF">2019-03-20T07:08:38Z</dcterms:modified>
</cp:coreProperties>
</file>