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77" r:id="rId3"/>
    <p:sldId id="300" r:id="rId4"/>
    <p:sldId id="307" r:id="rId5"/>
    <p:sldId id="306" r:id="rId6"/>
    <p:sldId id="301" r:id="rId7"/>
    <p:sldId id="302" r:id="rId8"/>
    <p:sldId id="303" r:id="rId9"/>
    <p:sldId id="30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1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9D77-A057-4ABE-B15C-112DEAF0100B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306-897B-4F23-B06D-1CC8325ED7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29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9D77-A057-4ABE-B15C-112DEAF0100B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306-897B-4F23-B06D-1CC8325ED7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774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9D77-A057-4ABE-B15C-112DEAF0100B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306-897B-4F23-B06D-1CC8325ED7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4386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9D77-A057-4ABE-B15C-112DEAF0100B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306-897B-4F23-B06D-1CC8325ED7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380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9D77-A057-4ABE-B15C-112DEAF0100B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306-897B-4F23-B06D-1CC8325ED7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295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9D77-A057-4ABE-B15C-112DEAF0100B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306-897B-4F23-B06D-1CC8325ED7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977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9D77-A057-4ABE-B15C-112DEAF0100B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306-897B-4F23-B06D-1CC8325ED7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59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9D77-A057-4ABE-B15C-112DEAF0100B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306-897B-4F23-B06D-1CC8325ED7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063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9D77-A057-4ABE-B15C-112DEAF0100B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306-897B-4F23-B06D-1CC8325ED7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23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9D77-A057-4ABE-B15C-112DEAF0100B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306-897B-4F23-B06D-1CC8325ED7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23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9D77-A057-4ABE-B15C-112DEAF0100B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306-897B-4F23-B06D-1CC8325ED7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218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89D77-A057-4ABE-B15C-112DEAF0100B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35306-897B-4F23-B06D-1CC8325ED7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257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33749" y="2672031"/>
            <a:ext cx="6622868" cy="1534209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latin typeface="+mn-lt"/>
              </a:rPr>
              <a:t>Семинар-практикум</a:t>
            </a:r>
            <a:br>
              <a:rPr lang="ru-RU" sz="4400" b="1" dirty="0" smtClean="0">
                <a:latin typeface="+mn-lt"/>
              </a:rPr>
            </a:br>
            <a:r>
              <a:rPr lang="ru-RU" sz="4400" b="1" dirty="0" smtClean="0">
                <a:latin typeface="+mn-lt"/>
              </a:rPr>
              <a:t>«Традиции детского сада как средство социально-коммуникативного развития дошкольников»</a:t>
            </a:r>
            <a:endParaRPr lang="ru-RU" sz="4400" b="1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88673" y="5091204"/>
            <a:ext cx="4878977" cy="1655762"/>
          </a:xfrm>
        </p:spPr>
        <p:txBody>
          <a:bodyPr/>
          <a:lstStyle/>
          <a:p>
            <a:pPr algn="l"/>
            <a:r>
              <a:rPr lang="ru-RU" dirty="0" err="1" smtClean="0"/>
              <a:t>Поломошная</a:t>
            </a:r>
            <a:r>
              <a:rPr lang="ru-RU" dirty="0" smtClean="0"/>
              <a:t> Анна Владимировна,</a:t>
            </a:r>
          </a:p>
          <a:p>
            <a:pPr algn="l"/>
            <a:r>
              <a:rPr lang="ru-RU" dirty="0" smtClean="0"/>
              <a:t>старший воспитатель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505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6808" y="1524000"/>
            <a:ext cx="4067420" cy="381320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7928" y="1010652"/>
            <a:ext cx="5035217" cy="40281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5028" y="5323791"/>
            <a:ext cx="8098972" cy="1534209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Традиция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со­ци­аль­ное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куль­тур­ное на­сле­дие, пе­ре­даю­щее­ся от по­ко­ле­ния к по­ко­ле­нию и вос­про­из­во­дя­щее­ся в оп­ре­де­лён­ных об­ще­ст­вах и со­ци­аль­ных груп­пах в те­че­ние дли­тель­но­го вре­ме­ни. В ка­че­ст­ве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традиций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вы­сту­па­ют оп­ре­де­лён­ные куль­тур­ные об­раз­цы, нор­мы, цен­но­сти, ин­сти­ту­ты, идеи, обы­чаи, об­ря­ды, сти­ли, про­из­водственные и ре­мес­лен­ные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на­вы­ки.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Обычай</a:t>
            </a:r>
            <a:r>
              <a:rPr lang="ru-RU" sz="20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сторически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возникший, содержащийся в позитивном праве порядок общественной жизни; ставший всеобщим стиль действий и поступков (приличие), господствующий в племени, общине, сословии, требующий более или менее строгого соблюдения как от индивидов, так и от общества и соблюдающийся ими.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Ритуал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одна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 форм символического действия, выражающая связь субъекта с системой социальных отношений, или выработанный обычаем установленный порядок совершения чего-либо.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5106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4766" y="973860"/>
            <a:ext cx="8477794" cy="737375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latin typeface="+mn-lt"/>
              </a:rPr>
              <a:t>Традиции в ДОУ направлены на:</a:t>
            </a:r>
            <a:endParaRPr lang="ru-RU" sz="4400" b="1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1520" y="1894114"/>
            <a:ext cx="8412480" cy="4963886"/>
          </a:xfrm>
        </p:spPr>
        <p:txBody>
          <a:bodyPr>
            <a:normAutofit fontScale="77500" lnSpcReduction="20000"/>
          </a:bodyPr>
          <a:lstStyle/>
          <a:p>
            <a:pPr indent="180340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3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К</a:t>
            </a:r>
            <a:r>
              <a:rPr lang="ru-RU" sz="3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омфортное пребывание ребенка в ДОУ;</a:t>
            </a:r>
            <a:endParaRPr lang="ru-RU" sz="3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3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Реализация </a:t>
            </a:r>
            <a:r>
              <a:rPr lang="ru-RU" sz="3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представлений и взглядов детей об искусстве народов России и народа края;</a:t>
            </a:r>
            <a:endParaRPr lang="ru-RU" sz="3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3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Проведение культурно-массовых </a:t>
            </a:r>
            <a:r>
              <a:rPr lang="ru-RU" sz="3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мероприятий;</a:t>
            </a:r>
          </a:p>
          <a:p>
            <a:pPr indent="180340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3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3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Соответствие режима </a:t>
            </a:r>
            <a:r>
              <a:rPr lang="ru-RU" sz="3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дня;</a:t>
            </a:r>
            <a:endParaRPr lang="ru-RU" sz="3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3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Уважение и соблюдение прав </a:t>
            </a:r>
            <a:r>
              <a:rPr lang="ru-RU" sz="3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личности</a:t>
            </a:r>
            <a:r>
              <a:rPr lang="ru-RU" sz="3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3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3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Сотрудничество;</a:t>
            </a:r>
            <a:endParaRPr lang="ru-RU" sz="3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3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Учет этнокультурного досуга;</a:t>
            </a:r>
            <a:endParaRPr lang="ru-RU" sz="3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3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Проведение образовательного </a:t>
            </a:r>
            <a:r>
              <a:rPr lang="ru-RU" sz="3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процесса;</a:t>
            </a:r>
            <a:endParaRPr lang="ru-RU" sz="3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l">
              <a:buAutoNum type="arabicPeriod"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77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154" y="973860"/>
            <a:ext cx="7981406" cy="737375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latin typeface="+mn-lt"/>
              </a:rPr>
              <a:t>По времени традиции бывают</a:t>
            </a:r>
            <a:endParaRPr lang="ru-RU" sz="4400" b="1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69770" y="1894114"/>
            <a:ext cx="6074229" cy="4963886"/>
          </a:xfrm>
        </p:spPr>
        <p:txBody>
          <a:bodyPr>
            <a:normAutofit/>
          </a:bodyPr>
          <a:lstStyle/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4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Ежегодные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Ежемесячные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Еженедельные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Ежедневные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l">
              <a:buAutoNum type="arabicPeriod"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85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47603" y="973860"/>
            <a:ext cx="6622868" cy="737375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latin typeface="+mn-lt"/>
              </a:rPr>
              <a:t>Задание 1</a:t>
            </a:r>
            <a:endParaRPr lang="ru-RU" sz="4400" b="1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4074" y="3014208"/>
            <a:ext cx="7569926" cy="2811825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Составить список традиций, существующих в вашей группе</a:t>
            </a:r>
          </a:p>
          <a:p>
            <a:pPr marL="457200" indent="-457200" algn="l">
              <a:buAutoNum type="arabicPeriod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Озвучить и кратко описать каждую традицию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36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47603" y="973860"/>
            <a:ext cx="6622868" cy="737375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latin typeface="+mn-lt"/>
              </a:rPr>
              <a:t>Задание 2</a:t>
            </a:r>
            <a:endParaRPr lang="ru-RU" sz="4400" b="1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4074" y="3014208"/>
            <a:ext cx="7569926" cy="2811825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Выбрать традиции, наиболее заинтересовавшие вас</a:t>
            </a:r>
          </a:p>
          <a:p>
            <a:pPr marL="457200" indent="-457200" algn="l">
              <a:buAutoNum type="arabicPeriod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Озвучить и кратко объяснить свой выбор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43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47603" y="973860"/>
            <a:ext cx="6622868" cy="737375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latin typeface="+mn-lt"/>
              </a:rPr>
              <a:t>Задание 3</a:t>
            </a:r>
            <a:endParaRPr lang="ru-RU" sz="4400" b="1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4074" y="3014208"/>
            <a:ext cx="7569926" cy="2811825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Составить программу празднования Дня матери 20 ноября 2021 г.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60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33749" y="2672031"/>
            <a:ext cx="6622868" cy="1534209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latin typeface="+mn-lt"/>
              </a:rPr>
              <a:t>Семинар-практикум</a:t>
            </a:r>
            <a:br>
              <a:rPr lang="ru-RU" sz="4400" b="1" dirty="0" smtClean="0">
                <a:latin typeface="+mn-lt"/>
              </a:rPr>
            </a:br>
            <a:r>
              <a:rPr lang="ru-RU" sz="4400" b="1" dirty="0" smtClean="0">
                <a:latin typeface="+mn-lt"/>
              </a:rPr>
              <a:t>«Традиции детского сада как средство социально-коммуникативного развития дошкольников»</a:t>
            </a:r>
            <a:endParaRPr lang="ru-RU" sz="4400" b="1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88673" y="5091204"/>
            <a:ext cx="4878977" cy="1655762"/>
          </a:xfrm>
        </p:spPr>
        <p:txBody>
          <a:bodyPr/>
          <a:lstStyle/>
          <a:p>
            <a:pPr algn="l"/>
            <a:r>
              <a:rPr lang="ru-RU" dirty="0" err="1" smtClean="0"/>
              <a:t>Поломошная</a:t>
            </a:r>
            <a:r>
              <a:rPr lang="ru-RU" dirty="0" smtClean="0"/>
              <a:t> Анна Владимировна,</a:t>
            </a:r>
          </a:p>
          <a:p>
            <a:pPr algn="l"/>
            <a:r>
              <a:rPr lang="ru-RU" dirty="0" smtClean="0"/>
              <a:t>старший воспитатель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72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495</TotalTime>
  <Words>130</Words>
  <Application>Microsoft Office PowerPoint</Application>
  <PresentationFormat>Экран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Семинар-практикум «Традиции детского сада как средство социально-коммуникативного развития дошкольников»</vt:lpstr>
      <vt:lpstr>Презентация PowerPoint</vt:lpstr>
      <vt:lpstr>Традиция со­ци­аль­ное и куль­тур­ное на­сле­дие, пе­ре­даю­щее­ся от по­ко­ле­ния к по­ко­ле­нию и вос­про­из­во­дя­щее­ся в оп­ре­де­лён­ных об­ще­ст­вах и со­ци­аль­ных груп­пах в те­че­ние дли­тель­но­го вре­ме­ни. В ка­че­ст­ве традиций вы­сту­па­ют оп­ре­де­лён­ные куль­тур­ные об­раз­цы, нор­мы, цен­но­сти, ин­сти­ту­ты, идеи, обы­чаи, об­ря­ды, сти­ли, про­из­водственные и ре­мес­лен­ные на­вы­ки.   Обычай исторически возникший, содержащийся в позитивном праве порядок общественной жизни; ставший всеобщим стиль действий и поступков (приличие), господствующий в племени, общине, сословии, требующий более или менее строгого соблюдения как от индивидов, так и от общества и соблюдающийся ими.   Ритуал одна из форм символического действия, выражающая связь субъекта с системой социальных отношений, или выработанный обычаем установленный порядок совершения чего-либо. </vt:lpstr>
      <vt:lpstr>Традиции в ДОУ направлены на:</vt:lpstr>
      <vt:lpstr>По времени традиции бывают</vt:lpstr>
      <vt:lpstr>Задание 1</vt:lpstr>
      <vt:lpstr>Задание 2</vt:lpstr>
      <vt:lpstr>Задание 3</vt:lpstr>
      <vt:lpstr>Семинар-практикум «Традиции детского сада как средство социально-коммуникативного развития дошкольников»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Admin</cp:lastModifiedBy>
  <cp:revision>41</cp:revision>
  <dcterms:created xsi:type="dcterms:W3CDTF">2021-10-21T08:36:54Z</dcterms:created>
  <dcterms:modified xsi:type="dcterms:W3CDTF">2021-11-15T05:58:52Z</dcterms:modified>
</cp:coreProperties>
</file>